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9" r:id="rId2"/>
    <p:sldId id="286" r:id="rId3"/>
    <p:sldId id="289" r:id="rId4"/>
    <p:sldId id="285" r:id="rId5"/>
    <p:sldId id="276" r:id="rId6"/>
    <p:sldId id="293" r:id="rId7"/>
    <p:sldId id="296" r:id="rId8"/>
    <p:sldId id="294" r:id="rId9"/>
    <p:sldId id="295" r:id="rId10"/>
    <p:sldId id="275" r:id="rId11"/>
    <p:sldId id="261" r:id="rId12"/>
    <p:sldId id="262" r:id="rId13"/>
    <p:sldId id="260" r:id="rId14"/>
    <p:sldId id="290" r:id="rId15"/>
    <p:sldId id="291" r:id="rId16"/>
    <p:sldId id="292" r:id="rId17"/>
    <p:sldId id="256" r:id="rId18"/>
    <p:sldId id="257" r:id="rId19"/>
    <p:sldId id="264" r:id="rId20"/>
    <p:sldId id="263" r:id="rId21"/>
    <p:sldId id="267" r:id="rId22"/>
    <p:sldId id="265" r:id="rId23"/>
    <p:sldId id="266" r:id="rId24"/>
    <p:sldId id="259" r:id="rId25"/>
    <p:sldId id="25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76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-197" y="1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01F90-7038-4A4C-B313-F78BF30B93A6}" type="datetimeFigureOut">
              <a:rPr lang="ko-KR" altLang="en-US" smtClean="0"/>
              <a:t>2020-03-14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2BE34-6844-41AC-91BB-2B2AF6119F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196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866EA-F71B-433F-9C3F-FAD4E5EBC95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421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4E3E4-DB7B-471E-A502-2B8019B2A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12F048-4F06-4E16-A8B2-2C22A1ED1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6D6E16-9582-4F26-A906-0798C2B1D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DBCA-8371-4F2D-8448-022A97F7881D}" type="datetimeFigureOut">
              <a:rPr lang="ko-KR" altLang="en-US" smtClean="0"/>
              <a:t>2020-03-14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50EA1C-D0CB-4EDE-BAD7-51190B60D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2A785B-D778-466A-B890-8019B5106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A3688-9282-4D3F-9469-CC9B0C33C9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651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55ACD-638C-4EB8-A408-702265A8A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86C42D-2448-425B-992E-BC692E0B2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A93E0B-2484-4355-B821-C981197B9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DBCA-8371-4F2D-8448-022A97F7881D}" type="datetimeFigureOut">
              <a:rPr lang="ko-KR" altLang="en-US" smtClean="0"/>
              <a:t>2020-03-14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072F0D-A456-4A84-A0FD-97E2709A6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8BCA1E-AEC0-4B5E-8D66-FE3104474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A3688-9282-4D3F-9469-CC9B0C33C9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327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1D66C1A-2437-4C6B-B302-11C02829B7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ABEA17-0CCF-4938-A469-DDEA0E49B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ECFFF7-9F5F-4B1D-BA64-E0CE32D63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DBCA-8371-4F2D-8448-022A97F7881D}" type="datetimeFigureOut">
              <a:rPr lang="ko-KR" altLang="en-US" smtClean="0"/>
              <a:t>2020-03-14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B3FD15-F7F2-4C8C-9C87-EF11B68E9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D1D4E9-8463-43B2-8B4D-8F28EB0AC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A3688-9282-4D3F-9469-CC9B0C33C9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430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1BFAD-E108-4CB1-B031-813B1C216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B7D325-A65F-466B-ACF8-E3ACD7ED8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275257-5992-4F18-92BF-B6995D8CE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DBCA-8371-4F2D-8448-022A97F7881D}" type="datetimeFigureOut">
              <a:rPr lang="ko-KR" altLang="en-US" smtClean="0"/>
              <a:t>2020-03-14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6AB47-1C08-44FC-8902-789F93843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0CF36F-7FDA-4A2A-B4B8-DB5852228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A3688-9282-4D3F-9469-CC9B0C33C9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567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8F934-4669-4626-928C-86F384571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EA64CC-C6D9-4C57-986E-E32040976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2F5DBA-3CFD-4479-9452-C55882D18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DBCA-8371-4F2D-8448-022A97F7881D}" type="datetimeFigureOut">
              <a:rPr lang="ko-KR" altLang="en-US" smtClean="0"/>
              <a:t>2020-03-14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38FBC8-DBC1-4C08-BFE6-408D9B78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03C1B7-B9D8-4D7A-9E72-FFC282380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A3688-9282-4D3F-9469-CC9B0C33C9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296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49F92C-781E-4F17-A7AF-00EF727C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5D8B3B-1683-491F-A11C-B511C0776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4A1D03-5F71-4ACD-B22A-1F99ECD4E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AC030F-1258-4A08-B5CB-77D16AFCE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DBCA-8371-4F2D-8448-022A97F7881D}" type="datetimeFigureOut">
              <a:rPr lang="ko-KR" altLang="en-US" smtClean="0"/>
              <a:t>2020-03-14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20F67A-BA2B-4CA1-A3B7-FEBD92B63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413BEC-F992-4784-AD77-41F3906DF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A3688-9282-4D3F-9469-CC9B0C33C9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011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50F79-281C-4C70-BB88-CE3A10DD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DC5318-DC2F-4324-8E6F-5A947FDAC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B5A999-EE7B-4AFB-9CF8-0EFDE1C659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6DD9C17-4344-44AF-983E-55B27F869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E50742-A97C-454B-A507-75D5C1C5E2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5D84CD-E49D-42D5-AEA9-B580062B8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DBCA-8371-4F2D-8448-022A97F7881D}" type="datetimeFigureOut">
              <a:rPr lang="ko-KR" altLang="en-US" smtClean="0"/>
              <a:t>2020-03-14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51D27F-B5CD-44B6-A76F-BD270BBAB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42E896-35C1-4D19-9561-A32792A3F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A3688-9282-4D3F-9469-CC9B0C33C9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479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34D614-6153-41B1-93E1-452510654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AFE8D2-0B1E-4B55-B7D1-1BD5AFBB8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DBCA-8371-4F2D-8448-022A97F7881D}" type="datetimeFigureOut">
              <a:rPr lang="ko-KR" altLang="en-US" smtClean="0"/>
              <a:t>2020-03-14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2623C0-0294-4C7A-827C-303F81DAE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A77A4F-6964-4CC0-A7C6-CDF42BF9D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A3688-9282-4D3F-9469-CC9B0C33C9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919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6CD3D1-1CCE-41B8-88B8-2198A2BCD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DBCA-8371-4F2D-8448-022A97F7881D}" type="datetimeFigureOut">
              <a:rPr lang="ko-KR" altLang="en-US" smtClean="0"/>
              <a:t>2020-03-14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06A9C3-A015-496F-9F0F-8A2073A0E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300166-172E-48F6-A520-34D639CA4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A3688-9282-4D3F-9469-CC9B0C33C9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501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BDB9B4-A6D7-406B-A74A-358CDF95F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05256C-C195-4E92-AD13-B0833C0C0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FE17D1-3A3D-43A0-9B6A-214C00EE8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77B61B-BCDD-4E31-84A1-1F0D6A55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DBCA-8371-4F2D-8448-022A97F7881D}" type="datetimeFigureOut">
              <a:rPr lang="ko-KR" altLang="en-US" smtClean="0"/>
              <a:t>2020-03-14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752DAD-86CB-4257-9B51-65220CA77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476680-982F-4ECD-A43B-DEAE12B68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A3688-9282-4D3F-9469-CC9B0C33C9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471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B98DF-F640-4BA4-A73D-80F8BD79E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5A8D01-10A1-4595-B409-E92B84074B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012449-19A1-4BFB-9B5B-C45B976BE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566137-3577-48D6-82E4-5CE4A487E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DBCA-8371-4F2D-8448-022A97F7881D}" type="datetimeFigureOut">
              <a:rPr lang="ko-KR" altLang="en-US" smtClean="0"/>
              <a:t>2020-03-14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96AB67-7780-48FD-A64B-5C14AE884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D86DFA-F0A7-4415-AED3-39E73CEA4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A3688-9282-4D3F-9469-CC9B0C33C9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169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DA91B0-9976-496A-A991-1D0352FF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A90A38-4CDF-4085-BD7E-C19EA5711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65D9C9-8732-4B6E-8100-1BC6278DB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6DBCA-8371-4F2D-8448-022A97F7881D}" type="datetimeFigureOut">
              <a:rPr lang="ko-KR" altLang="en-US" smtClean="0"/>
              <a:t>2020-03-14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F47FCB-858B-45CD-AFD3-B341205E7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CD1A88-B329-489E-A123-A134C4217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A3688-9282-4D3F-9469-CC9B0C33C9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141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eg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0E4CF67-26C3-4CCB-87BA-B28D14F954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478CED-CCCD-4AEE-B504-197CA9CD9710}"/>
              </a:ext>
            </a:extLst>
          </p:cNvPr>
          <p:cNvSpPr txBox="1"/>
          <p:nvPr/>
        </p:nvSpPr>
        <p:spPr>
          <a:xfrm>
            <a:off x="8991601" y="5978340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Tel. 010-2976-8790</a:t>
            </a:r>
          </a:p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kuk07k@naver.com</a:t>
            </a:r>
          </a:p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instagram.com/bangyh_96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4" name="그림 3" descr="실외, 어두운, 옅은, 서있는이(가) 표시된 사진&#10;&#10;자동 생성된 설명">
            <a:extLst>
              <a:ext uri="{FF2B5EF4-FFF2-40B4-BE49-F238E27FC236}">
                <a16:creationId xmlns:a16="http://schemas.microsoft.com/office/drawing/2014/main" id="{E1EEB111-98DE-468B-9AF1-AE2BB8E973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43"/>
          <a:stretch/>
        </p:blipFill>
        <p:spPr>
          <a:xfrm>
            <a:off x="4385999" y="916865"/>
            <a:ext cx="3420000" cy="27447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989CAE-9BC7-4E05-B79E-3874EDDDD976}"/>
              </a:ext>
            </a:extLst>
          </p:cNvPr>
          <p:cNvSpPr txBox="1"/>
          <p:nvPr/>
        </p:nvSpPr>
        <p:spPr>
          <a:xfrm>
            <a:off x="5367037" y="4849969"/>
            <a:ext cx="16752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RESUME</a:t>
            </a:r>
            <a:endParaRPr lang="ko-KR" altLang="en-US" sz="2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3E66848-C1E4-45DF-88C8-3F2472150CC9}"/>
              </a:ext>
            </a:extLst>
          </p:cNvPr>
          <p:cNvCxnSpPr>
            <a:cxnSpLocks/>
          </p:cNvCxnSpPr>
          <p:nvPr/>
        </p:nvCxnSpPr>
        <p:spPr>
          <a:xfrm>
            <a:off x="5157487" y="4772653"/>
            <a:ext cx="189220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32C3FA3-AD71-46C3-9535-0D35164F349F}"/>
              </a:ext>
            </a:extLst>
          </p:cNvPr>
          <p:cNvCxnSpPr>
            <a:cxnSpLocks/>
          </p:cNvCxnSpPr>
          <p:nvPr/>
        </p:nvCxnSpPr>
        <p:spPr>
          <a:xfrm>
            <a:off x="5157487" y="5404339"/>
            <a:ext cx="189220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FA4FFE4-860C-4EFA-B272-DBDF954E4F2F}"/>
              </a:ext>
            </a:extLst>
          </p:cNvPr>
          <p:cNvSpPr txBox="1"/>
          <p:nvPr/>
        </p:nvSpPr>
        <p:spPr>
          <a:xfrm>
            <a:off x="4326729" y="4009049"/>
            <a:ext cx="3534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YONG HYUK BANG</a:t>
            </a:r>
            <a:endParaRPr lang="ko-KR" altLang="en-US" sz="3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500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51FD2B00-49E8-43C2-90F4-0A1911FDF3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5EB47A-A676-4884-8D67-588D07814406}"/>
              </a:ext>
            </a:extLst>
          </p:cNvPr>
          <p:cNvSpPr txBox="1"/>
          <p:nvPr/>
        </p:nvSpPr>
        <p:spPr>
          <a:xfrm>
            <a:off x="3737441" y="2921168"/>
            <a:ext cx="45815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THANK </a:t>
            </a:r>
            <a:r>
              <a:rPr lang="en-US" altLang="ko-KR" sz="6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YOU</a:t>
            </a:r>
            <a:endParaRPr lang="ko-KR" altLang="en-US" sz="6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B23C03-A3B7-476D-8393-FD5B9616E1A8}"/>
              </a:ext>
            </a:extLst>
          </p:cNvPr>
          <p:cNvSpPr txBox="1"/>
          <p:nvPr/>
        </p:nvSpPr>
        <p:spPr>
          <a:xfrm>
            <a:off x="226980" y="6021828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Tel. 010-2976-8790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kuk07k@naver.com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instagram.com/bangyh_96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78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A1B5695-F656-4DF1-A18D-C85274575AB1}"/>
              </a:ext>
            </a:extLst>
          </p:cNvPr>
          <p:cNvCxnSpPr>
            <a:cxnSpLocks/>
          </p:cNvCxnSpPr>
          <p:nvPr/>
        </p:nvCxnSpPr>
        <p:spPr>
          <a:xfrm>
            <a:off x="330741" y="359923"/>
            <a:ext cx="11527276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EA12DD-5975-4E0D-959D-295668D86A03}"/>
              </a:ext>
            </a:extLst>
          </p:cNvPr>
          <p:cNvSpPr txBox="1"/>
          <p:nvPr/>
        </p:nvSpPr>
        <p:spPr>
          <a:xfrm>
            <a:off x="252919" y="389106"/>
            <a:ext cx="992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Text 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114AC-1DB5-4C95-9794-222AA8CF87F5}"/>
              </a:ext>
            </a:extLst>
          </p:cNvPr>
          <p:cNvSpPr txBox="1"/>
          <p:nvPr/>
        </p:nvSpPr>
        <p:spPr>
          <a:xfrm>
            <a:off x="1564531" y="665468"/>
            <a:ext cx="4101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Insert Title Here</a:t>
            </a:r>
          </a:p>
          <a:p>
            <a:pPr algn="l"/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F1CC22-2313-43EB-B072-E7C1197F2415}"/>
              </a:ext>
            </a:extLst>
          </p:cNvPr>
          <p:cNvSpPr/>
          <p:nvPr/>
        </p:nvSpPr>
        <p:spPr>
          <a:xfrm>
            <a:off x="1564531" y="1449421"/>
            <a:ext cx="9574695" cy="19795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27B5CF-56A3-42F2-B7F2-CDCF780708A5}"/>
              </a:ext>
            </a:extLst>
          </p:cNvPr>
          <p:cNvSpPr/>
          <p:nvPr/>
        </p:nvSpPr>
        <p:spPr>
          <a:xfrm>
            <a:off x="1564531" y="3954290"/>
            <a:ext cx="1649895" cy="14542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4607D-CCE3-4BEA-B88A-A73734964956}"/>
              </a:ext>
            </a:extLst>
          </p:cNvPr>
          <p:cNvSpPr/>
          <p:nvPr/>
        </p:nvSpPr>
        <p:spPr>
          <a:xfrm>
            <a:off x="3545731" y="3954290"/>
            <a:ext cx="1649895" cy="14542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B5BC0D-77CA-45A4-82EB-AE06C4B01392}"/>
              </a:ext>
            </a:extLst>
          </p:cNvPr>
          <p:cNvSpPr/>
          <p:nvPr/>
        </p:nvSpPr>
        <p:spPr>
          <a:xfrm>
            <a:off x="9489331" y="3954289"/>
            <a:ext cx="1649895" cy="14542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7EAC57-02E1-4F5B-82A9-F9E8E02DFD95}"/>
              </a:ext>
            </a:extLst>
          </p:cNvPr>
          <p:cNvSpPr/>
          <p:nvPr/>
        </p:nvSpPr>
        <p:spPr>
          <a:xfrm>
            <a:off x="7508131" y="3954290"/>
            <a:ext cx="1649895" cy="14542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85A521-D97E-4DB8-9D6B-6DF073EEE36C}"/>
              </a:ext>
            </a:extLst>
          </p:cNvPr>
          <p:cNvSpPr/>
          <p:nvPr/>
        </p:nvSpPr>
        <p:spPr>
          <a:xfrm>
            <a:off x="5526931" y="3954290"/>
            <a:ext cx="1649895" cy="14542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198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A1B5695-F656-4DF1-A18D-C85274575AB1}"/>
              </a:ext>
            </a:extLst>
          </p:cNvPr>
          <p:cNvCxnSpPr>
            <a:cxnSpLocks/>
          </p:cNvCxnSpPr>
          <p:nvPr/>
        </p:nvCxnSpPr>
        <p:spPr>
          <a:xfrm>
            <a:off x="330741" y="359923"/>
            <a:ext cx="11527276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EA12DD-5975-4E0D-959D-295668D86A03}"/>
              </a:ext>
            </a:extLst>
          </p:cNvPr>
          <p:cNvSpPr txBox="1"/>
          <p:nvPr/>
        </p:nvSpPr>
        <p:spPr>
          <a:xfrm>
            <a:off x="252919" y="389106"/>
            <a:ext cx="992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Text 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114AC-1DB5-4C95-9794-222AA8CF87F5}"/>
              </a:ext>
            </a:extLst>
          </p:cNvPr>
          <p:cNvSpPr txBox="1"/>
          <p:nvPr/>
        </p:nvSpPr>
        <p:spPr>
          <a:xfrm>
            <a:off x="1564531" y="665468"/>
            <a:ext cx="4101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Insert Title Here</a:t>
            </a:r>
          </a:p>
          <a:p>
            <a:pPr algn="l"/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27B5CF-56A3-42F2-B7F2-CDCF780708A5}"/>
              </a:ext>
            </a:extLst>
          </p:cNvPr>
          <p:cNvSpPr/>
          <p:nvPr/>
        </p:nvSpPr>
        <p:spPr>
          <a:xfrm>
            <a:off x="1564531" y="1555788"/>
            <a:ext cx="1649895" cy="38527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4607D-CCE3-4BEA-B88A-A73734964956}"/>
              </a:ext>
            </a:extLst>
          </p:cNvPr>
          <p:cNvSpPr/>
          <p:nvPr/>
        </p:nvSpPr>
        <p:spPr>
          <a:xfrm>
            <a:off x="3545731" y="1555788"/>
            <a:ext cx="1649895" cy="38527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B5BC0D-77CA-45A4-82EB-AE06C4B01392}"/>
              </a:ext>
            </a:extLst>
          </p:cNvPr>
          <p:cNvSpPr/>
          <p:nvPr/>
        </p:nvSpPr>
        <p:spPr>
          <a:xfrm>
            <a:off x="9489331" y="1555787"/>
            <a:ext cx="1649895" cy="385279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7EAC57-02E1-4F5B-82A9-F9E8E02DFD95}"/>
              </a:ext>
            </a:extLst>
          </p:cNvPr>
          <p:cNvSpPr/>
          <p:nvPr/>
        </p:nvSpPr>
        <p:spPr>
          <a:xfrm>
            <a:off x="7508131" y="1555788"/>
            <a:ext cx="1649895" cy="38527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85A521-D97E-4DB8-9D6B-6DF073EEE36C}"/>
              </a:ext>
            </a:extLst>
          </p:cNvPr>
          <p:cNvSpPr/>
          <p:nvPr/>
        </p:nvSpPr>
        <p:spPr>
          <a:xfrm>
            <a:off x="5526931" y="1555788"/>
            <a:ext cx="1649895" cy="38527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84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9F7210-4F52-4049-B4EA-9F4BE2946BD8}"/>
              </a:ext>
            </a:extLst>
          </p:cNvPr>
          <p:cNvCxnSpPr>
            <a:cxnSpLocks/>
          </p:cNvCxnSpPr>
          <p:nvPr/>
        </p:nvCxnSpPr>
        <p:spPr>
          <a:xfrm>
            <a:off x="330741" y="359923"/>
            <a:ext cx="11527276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0FFD60-BF5B-41A0-89AE-4183842CB244}"/>
              </a:ext>
            </a:extLst>
          </p:cNvPr>
          <p:cNvSpPr txBox="1"/>
          <p:nvPr/>
        </p:nvSpPr>
        <p:spPr>
          <a:xfrm>
            <a:off x="252919" y="389106"/>
            <a:ext cx="992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Text 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4101C-B71A-4823-A64E-1ED11F8C608C}"/>
              </a:ext>
            </a:extLst>
          </p:cNvPr>
          <p:cNvSpPr txBox="1"/>
          <p:nvPr/>
        </p:nvSpPr>
        <p:spPr>
          <a:xfrm>
            <a:off x="1564531" y="665468"/>
            <a:ext cx="4101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Insert Title Here</a:t>
            </a:r>
          </a:p>
          <a:p>
            <a:pPr algn="l"/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831297-550C-4779-81EB-CD20C50B191D}"/>
              </a:ext>
            </a:extLst>
          </p:cNvPr>
          <p:cNvSpPr txBox="1"/>
          <p:nvPr/>
        </p:nvSpPr>
        <p:spPr>
          <a:xfrm>
            <a:off x="6096000" y="3020438"/>
            <a:ext cx="410183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Insert Title Here</a:t>
            </a:r>
          </a:p>
          <a:p>
            <a:pPr algn="l"/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/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FC51ECF-AB15-464A-9FBE-103453940106}"/>
              </a:ext>
            </a:extLst>
          </p:cNvPr>
          <p:cNvSpPr/>
          <p:nvPr/>
        </p:nvSpPr>
        <p:spPr>
          <a:xfrm>
            <a:off x="1021405" y="2140564"/>
            <a:ext cx="3249038" cy="32490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181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9F7210-4F52-4049-B4EA-9F4BE2946BD8}"/>
              </a:ext>
            </a:extLst>
          </p:cNvPr>
          <p:cNvCxnSpPr>
            <a:cxnSpLocks/>
          </p:cNvCxnSpPr>
          <p:nvPr/>
        </p:nvCxnSpPr>
        <p:spPr>
          <a:xfrm>
            <a:off x="330741" y="359923"/>
            <a:ext cx="11527276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0FFD60-BF5B-41A0-89AE-4183842CB244}"/>
              </a:ext>
            </a:extLst>
          </p:cNvPr>
          <p:cNvSpPr txBox="1"/>
          <p:nvPr/>
        </p:nvSpPr>
        <p:spPr>
          <a:xfrm>
            <a:off x="252919" y="389106"/>
            <a:ext cx="992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Text 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4101C-B71A-4823-A64E-1ED11F8C608C}"/>
              </a:ext>
            </a:extLst>
          </p:cNvPr>
          <p:cNvSpPr txBox="1"/>
          <p:nvPr/>
        </p:nvSpPr>
        <p:spPr>
          <a:xfrm>
            <a:off x="1564531" y="665468"/>
            <a:ext cx="4101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Insert Title Here</a:t>
            </a:r>
          </a:p>
          <a:p>
            <a:pPr algn="l"/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831297-550C-4779-81EB-CD20C50B191D}"/>
              </a:ext>
            </a:extLst>
          </p:cNvPr>
          <p:cNvSpPr txBox="1"/>
          <p:nvPr/>
        </p:nvSpPr>
        <p:spPr>
          <a:xfrm>
            <a:off x="6096000" y="3020438"/>
            <a:ext cx="410183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Insert Title Here</a:t>
            </a:r>
          </a:p>
          <a:p>
            <a:pPr algn="l"/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/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FC51ECF-AB15-464A-9FBE-103453940106}"/>
              </a:ext>
            </a:extLst>
          </p:cNvPr>
          <p:cNvSpPr/>
          <p:nvPr/>
        </p:nvSpPr>
        <p:spPr>
          <a:xfrm>
            <a:off x="1021405" y="2140564"/>
            <a:ext cx="3249038" cy="32490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713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9F7210-4F52-4049-B4EA-9F4BE2946BD8}"/>
              </a:ext>
            </a:extLst>
          </p:cNvPr>
          <p:cNvCxnSpPr>
            <a:cxnSpLocks/>
          </p:cNvCxnSpPr>
          <p:nvPr/>
        </p:nvCxnSpPr>
        <p:spPr>
          <a:xfrm>
            <a:off x="330741" y="359923"/>
            <a:ext cx="11527276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0FFD60-BF5B-41A0-89AE-4183842CB244}"/>
              </a:ext>
            </a:extLst>
          </p:cNvPr>
          <p:cNvSpPr txBox="1"/>
          <p:nvPr/>
        </p:nvSpPr>
        <p:spPr>
          <a:xfrm>
            <a:off x="252919" y="389106"/>
            <a:ext cx="992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Text 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4101C-B71A-4823-A64E-1ED11F8C608C}"/>
              </a:ext>
            </a:extLst>
          </p:cNvPr>
          <p:cNvSpPr txBox="1"/>
          <p:nvPr/>
        </p:nvSpPr>
        <p:spPr>
          <a:xfrm>
            <a:off x="1564531" y="665468"/>
            <a:ext cx="4101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Insert Title Here</a:t>
            </a:r>
          </a:p>
          <a:p>
            <a:pPr algn="l"/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831297-550C-4779-81EB-CD20C50B191D}"/>
              </a:ext>
            </a:extLst>
          </p:cNvPr>
          <p:cNvSpPr txBox="1"/>
          <p:nvPr/>
        </p:nvSpPr>
        <p:spPr>
          <a:xfrm>
            <a:off x="6096000" y="3020438"/>
            <a:ext cx="410183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Insert Title Here</a:t>
            </a:r>
          </a:p>
          <a:p>
            <a:pPr algn="l"/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/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FC51ECF-AB15-464A-9FBE-103453940106}"/>
              </a:ext>
            </a:extLst>
          </p:cNvPr>
          <p:cNvSpPr/>
          <p:nvPr/>
        </p:nvSpPr>
        <p:spPr>
          <a:xfrm>
            <a:off x="1021405" y="2140564"/>
            <a:ext cx="3249038" cy="32490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456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9F7210-4F52-4049-B4EA-9F4BE2946BD8}"/>
              </a:ext>
            </a:extLst>
          </p:cNvPr>
          <p:cNvCxnSpPr>
            <a:cxnSpLocks/>
          </p:cNvCxnSpPr>
          <p:nvPr/>
        </p:nvCxnSpPr>
        <p:spPr>
          <a:xfrm>
            <a:off x="330741" y="359923"/>
            <a:ext cx="11527276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0FFD60-BF5B-41A0-89AE-4183842CB244}"/>
              </a:ext>
            </a:extLst>
          </p:cNvPr>
          <p:cNvSpPr txBox="1"/>
          <p:nvPr/>
        </p:nvSpPr>
        <p:spPr>
          <a:xfrm>
            <a:off x="252919" y="389106"/>
            <a:ext cx="992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Text 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4101C-B71A-4823-A64E-1ED11F8C608C}"/>
              </a:ext>
            </a:extLst>
          </p:cNvPr>
          <p:cNvSpPr txBox="1"/>
          <p:nvPr/>
        </p:nvSpPr>
        <p:spPr>
          <a:xfrm>
            <a:off x="1564531" y="665468"/>
            <a:ext cx="4101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Insert Title Here</a:t>
            </a:r>
          </a:p>
          <a:p>
            <a:pPr algn="l"/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831297-550C-4779-81EB-CD20C50B191D}"/>
              </a:ext>
            </a:extLst>
          </p:cNvPr>
          <p:cNvSpPr txBox="1"/>
          <p:nvPr/>
        </p:nvSpPr>
        <p:spPr>
          <a:xfrm>
            <a:off x="6096000" y="3020438"/>
            <a:ext cx="410183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Insert Title Here</a:t>
            </a:r>
          </a:p>
          <a:p>
            <a:pPr algn="l"/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/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FC51ECF-AB15-464A-9FBE-103453940106}"/>
              </a:ext>
            </a:extLst>
          </p:cNvPr>
          <p:cNvSpPr/>
          <p:nvPr/>
        </p:nvSpPr>
        <p:spPr>
          <a:xfrm>
            <a:off x="1021405" y="2140564"/>
            <a:ext cx="3249038" cy="32490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746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51206CA-202B-480F-9688-CAB8727AD15D}"/>
              </a:ext>
            </a:extLst>
          </p:cNvPr>
          <p:cNvSpPr txBox="1"/>
          <p:nvPr/>
        </p:nvSpPr>
        <p:spPr>
          <a:xfrm>
            <a:off x="4922183" y="3247995"/>
            <a:ext cx="234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YONG HYUK BANG</a:t>
            </a:r>
            <a:endParaRPr lang="ko-KR" altLang="en-US" sz="2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027A07-FB51-40F0-A448-7AEF5CDF527A}"/>
              </a:ext>
            </a:extLst>
          </p:cNvPr>
          <p:cNvSpPr/>
          <p:nvPr/>
        </p:nvSpPr>
        <p:spPr>
          <a:xfrm>
            <a:off x="4824131" y="2209800"/>
            <a:ext cx="2543736" cy="24765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8564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외, 물, 해변, 남자이(가) 표시된 사진&#10;&#10;자동 생성된 설명">
            <a:extLst>
              <a:ext uri="{FF2B5EF4-FFF2-40B4-BE49-F238E27FC236}">
                <a16:creationId xmlns:a16="http://schemas.microsoft.com/office/drawing/2014/main" id="{F5630E72-E3CF-40AA-B9A9-D3E3F39C4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9055B1-EF40-45E2-9327-72ECBFA74D95}"/>
              </a:ext>
            </a:extLst>
          </p:cNvPr>
          <p:cNvSpPr/>
          <p:nvPr/>
        </p:nvSpPr>
        <p:spPr>
          <a:xfrm>
            <a:off x="973791" y="1006288"/>
            <a:ext cx="2543736" cy="24765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851D73-9D42-4CA8-9FCF-E317C9C9AC28}"/>
              </a:ext>
            </a:extLst>
          </p:cNvPr>
          <p:cNvSpPr txBox="1"/>
          <p:nvPr/>
        </p:nvSpPr>
        <p:spPr>
          <a:xfrm>
            <a:off x="2469778" y="2159349"/>
            <a:ext cx="1047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8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41812C-C192-43D0-8824-0DC045DE02DA}"/>
              </a:ext>
            </a:extLst>
          </p:cNvPr>
          <p:cNvSpPr txBox="1"/>
          <p:nvPr/>
        </p:nvSpPr>
        <p:spPr>
          <a:xfrm>
            <a:off x="973791" y="3604098"/>
            <a:ext cx="2543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72749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물, 보트, 하얀색이(가) 표시된 사진&#10;&#10;자동 생성된 설명">
            <a:extLst>
              <a:ext uri="{FF2B5EF4-FFF2-40B4-BE49-F238E27FC236}">
                <a16:creationId xmlns:a16="http://schemas.microsoft.com/office/drawing/2014/main" id="{BF818DB1-B667-440E-A87A-435C8F4DC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928BFED-A0B7-48F1-8ED5-30E7E1D43ECA}"/>
              </a:ext>
            </a:extLst>
          </p:cNvPr>
          <p:cNvSpPr/>
          <p:nvPr/>
        </p:nvSpPr>
        <p:spPr>
          <a:xfrm>
            <a:off x="8765646" y="1006288"/>
            <a:ext cx="2543736" cy="24765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670DAE-F699-47D0-B431-7DFC8DBC7DD8}"/>
              </a:ext>
            </a:extLst>
          </p:cNvPr>
          <p:cNvSpPr txBox="1"/>
          <p:nvPr/>
        </p:nvSpPr>
        <p:spPr>
          <a:xfrm>
            <a:off x="10261633" y="2159349"/>
            <a:ext cx="1047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8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8E6B4C-1B42-453A-9B64-066CBEB3773C}"/>
              </a:ext>
            </a:extLst>
          </p:cNvPr>
          <p:cNvSpPr txBox="1"/>
          <p:nvPr/>
        </p:nvSpPr>
        <p:spPr>
          <a:xfrm>
            <a:off x="8765646" y="3604098"/>
            <a:ext cx="2543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89861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9D12566E-C222-46AE-BCFE-991EDABAF9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93A0B-73F8-4182-8143-4141DB69929D}"/>
              </a:ext>
            </a:extLst>
          </p:cNvPr>
          <p:cNvSpPr/>
          <p:nvPr/>
        </p:nvSpPr>
        <p:spPr>
          <a:xfrm>
            <a:off x="497147" y="0"/>
            <a:ext cx="2314575" cy="7238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F10A-5912-4EA3-9DFA-DCFEC4001F26}"/>
              </a:ext>
            </a:extLst>
          </p:cNvPr>
          <p:cNvSpPr txBox="1"/>
          <p:nvPr/>
        </p:nvSpPr>
        <p:spPr>
          <a:xfrm>
            <a:off x="1571625" y="259318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 Line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61ED1B-61C1-4A0F-BDEE-152485AF89D6}"/>
              </a:ext>
            </a:extLst>
          </p:cNvPr>
          <p:cNvSpPr txBox="1"/>
          <p:nvPr/>
        </p:nvSpPr>
        <p:spPr>
          <a:xfrm>
            <a:off x="1248317" y="1816315"/>
            <a:ext cx="1369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1996</a:t>
            </a:r>
            <a:r>
              <a:rPr lang="ko-KR" altLang="en-US" sz="13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sz="1300" dirty="0">
              <a:solidFill>
                <a:srgbClr val="483D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24455C-820A-4A0A-8829-722E8E1EC70B}"/>
              </a:ext>
            </a:extLst>
          </p:cNvPr>
          <p:cNvSpPr txBox="1"/>
          <p:nvPr/>
        </p:nvSpPr>
        <p:spPr>
          <a:xfrm>
            <a:off x="1279691" y="4995350"/>
            <a:ext cx="1369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2002</a:t>
            </a:r>
            <a:r>
              <a:rPr lang="ko-KR" altLang="en-US" sz="13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sz="1300" dirty="0">
              <a:solidFill>
                <a:srgbClr val="483D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B0985-B5D5-41DB-BF32-D54B8D3C8F32}"/>
              </a:ext>
            </a:extLst>
          </p:cNvPr>
          <p:cNvSpPr txBox="1"/>
          <p:nvPr/>
        </p:nvSpPr>
        <p:spPr>
          <a:xfrm>
            <a:off x="3228432" y="723899"/>
            <a:ext cx="1369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2008</a:t>
            </a:r>
            <a:r>
              <a:rPr lang="ko-KR" altLang="en-US" sz="13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sz="1300" dirty="0">
              <a:solidFill>
                <a:srgbClr val="483D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0A1D84-076F-4FDB-A533-1B4BE2F24938}"/>
              </a:ext>
            </a:extLst>
          </p:cNvPr>
          <p:cNvSpPr txBox="1"/>
          <p:nvPr/>
        </p:nvSpPr>
        <p:spPr>
          <a:xfrm>
            <a:off x="6455544" y="723899"/>
            <a:ext cx="1369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2014</a:t>
            </a:r>
            <a:r>
              <a:rPr lang="ko-KR" altLang="en-US" sz="13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sz="1300" dirty="0">
              <a:solidFill>
                <a:srgbClr val="483D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FF5A07-1BE5-47A2-9E99-4DFE4283ED29}"/>
              </a:ext>
            </a:extLst>
          </p:cNvPr>
          <p:cNvSpPr txBox="1"/>
          <p:nvPr/>
        </p:nvSpPr>
        <p:spPr>
          <a:xfrm>
            <a:off x="4371503" y="4999521"/>
            <a:ext cx="1369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2011</a:t>
            </a:r>
            <a:r>
              <a:rPr lang="ko-KR" altLang="en-US" sz="13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sz="1300" dirty="0">
              <a:solidFill>
                <a:srgbClr val="483D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62D976-A376-4FBA-B02F-2CE8F30093AC}"/>
              </a:ext>
            </a:extLst>
          </p:cNvPr>
          <p:cNvSpPr txBox="1"/>
          <p:nvPr/>
        </p:nvSpPr>
        <p:spPr>
          <a:xfrm>
            <a:off x="7708629" y="5030586"/>
            <a:ext cx="1369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</a:t>
            </a:r>
            <a:r>
              <a:rPr lang="ko-KR" altLang="en-US" sz="13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sz="1300" dirty="0">
              <a:solidFill>
                <a:srgbClr val="483D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2568D0-E4EC-4786-A755-5B356840BDAF}"/>
              </a:ext>
            </a:extLst>
          </p:cNvPr>
          <p:cNvSpPr txBox="1"/>
          <p:nvPr/>
        </p:nvSpPr>
        <p:spPr>
          <a:xfrm>
            <a:off x="10218657" y="1757725"/>
            <a:ext cx="1369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r>
              <a:rPr lang="ko-KR" altLang="en-US" sz="13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sz="1300" dirty="0">
              <a:solidFill>
                <a:srgbClr val="483D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812D52-2639-4E1D-8B9F-0A97EBF93DAA}"/>
              </a:ext>
            </a:extLst>
          </p:cNvPr>
          <p:cNvSpPr/>
          <p:nvPr/>
        </p:nvSpPr>
        <p:spPr>
          <a:xfrm>
            <a:off x="4328529" y="2868024"/>
            <a:ext cx="353494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  용  혁</a:t>
            </a:r>
            <a:endParaRPr lang="en-US" altLang="ko-KR" sz="7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EFE14D7-56CE-4994-8A81-F734F8B20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08" y="2277980"/>
            <a:ext cx="739998" cy="73999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0B47053-475A-4925-BB21-FE5FA6E88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548" y="5426237"/>
            <a:ext cx="865571" cy="865571"/>
          </a:xfrm>
          <a:prstGeom prst="rect">
            <a:avLst/>
          </a:prstGeom>
        </p:spPr>
      </p:pic>
      <p:pic>
        <p:nvPicPr>
          <p:cNvPr id="41" name="그림 40" descr="옅은, 창문이(가) 표시된 사진&#10;&#10;자동 생성된 설명">
            <a:extLst>
              <a:ext uri="{FF2B5EF4-FFF2-40B4-BE49-F238E27FC236}">
                <a16:creationId xmlns:a16="http://schemas.microsoft.com/office/drawing/2014/main" id="{3DBCC550-37A0-4AC0-9F1E-DDC231EE9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00" y="1244930"/>
            <a:ext cx="769258" cy="76925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E8D8124-0463-44A3-8D31-329C3562F9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23" y="5426237"/>
            <a:ext cx="925147" cy="92514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BA36CDC-55F5-4623-AD08-A41D2DE92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072" y="6082581"/>
            <a:ext cx="257596" cy="257596"/>
          </a:xfrm>
          <a:prstGeom prst="rect">
            <a:avLst/>
          </a:prstGeom>
        </p:spPr>
      </p:pic>
      <p:pic>
        <p:nvPicPr>
          <p:cNvPr id="44" name="그림 43" descr="시계이(가) 표시된 사진&#10;&#10;자동 생성된 설명">
            <a:extLst>
              <a:ext uri="{FF2B5EF4-FFF2-40B4-BE49-F238E27FC236}">
                <a16:creationId xmlns:a16="http://schemas.microsoft.com/office/drawing/2014/main" id="{502509F5-EE8E-4E52-B69F-2CF4A53051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544" y="1086203"/>
            <a:ext cx="1000850" cy="1000850"/>
          </a:xfrm>
          <a:prstGeom prst="rect">
            <a:avLst/>
          </a:prstGeom>
        </p:spPr>
      </p:pic>
      <p:pic>
        <p:nvPicPr>
          <p:cNvPr id="45" name="그림 44" descr="그리기이(가) 표시된 사진&#10;&#10;자동 생성된 설명">
            <a:extLst>
              <a:ext uri="{FF2B5EF4-FFF2-40B4-BE49-F238E27FC236}">
                <a16:creationId xmlns:a16="http://schemas.microsoft.com/office/drawing/2014/main" id="{F5BE3704-0336-4D95-808D-51E94F09A7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390" y="2188612"/>
            <a:ext cx="898888" cy="898888"/>
          </a:xfrm>
          <a:prstGeom prst="rect">
            <a:avLst/>
          </a:prstGeom>
        </p:spPr>
      </p:pic>
      <p:pic>
        <p:nvPicPr>
          <p:cNvPr id="46" name="그림 45" descr="그리기, 표지판, 음식이(가) 표시된 사진&#10;&#10;자동 생성된 설명">
            <a:extLst>
              <a:ext uri="{FF2B5EF4-FFF2-40B4-BE49-F238E27FC236}">
                <a16:creationId xmlns:a16="http://schemas.microsoft.com/office/drawing/2014/main" id="{D36AAC46-3B13-4976-99ED-FDB0151423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085" y="5492195"/>
            <a:ext cx="847982" cy="847982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EC6DEF3-738C-4966-AEC8-C1A26FD2E58F}"/>
              </a:ext>
            </a:extLst>
          </p:cNvPr>
          <p:cNvSpPr/>
          <p:nvPr/>
        </p:nvSpPr>
        <p:spPr>
          <a:xfrm>
            <a:off x="4357968" y="758190"/>
            <a:ext cx="1418804" cy="36230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43C0186-8163-41E0-905F-8DA4A10D5BC0}"/>
              </a:ext>
            </a:extLst>
          </p:cNvPr>
          <p:cNvSpPr/>
          <p:nvPr/>
        </p:nvSpPr>
        <p:spPr>
          <a:xfrm>
            <a:off x="1032405" y="3120859"/>
            <a:ext cx="1418804" cy="36230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90FE83A-9C4D-4238-A4DB-4C29E621D095}"/>
              </a:ext>
            </a:extLst>
          </p:cNvPr>
          <p:cNvSpPr/>
          <p:nvPr/>
        </p:nvSpPr>
        <p:spPr>
          <a:xfrm>
            <a:off x="2383275" y="5029641"/>
            <a:ext cx="1418804" cy="36230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1552876-3D29-41CD-946C-1CB33E1B0E30}"/>
              </a:ext>
            </a:extLst>
          </p:cNvPr>
          <p:cNvSpPr/>
          <p:nvPr/>
        </p:nvSpPr>
        <p:spPr>
          <a:xfrm>
            <a:off x="5415243" y="5030337"/>
            <a:ext cx="1418804" cy="3623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2369FDE-FF10-4946-AA5F-E61A9DC9F643}"/>
              </a:ext>
            </a:extLst>
          </p:cNvPr>
          <p:cNvSpPr/>
          <p:nvPr/>
        </p:nvSpPr>
        <p:spPr>
          <a:xfrm>
            <a:off x="8877777" y="5029641"/>
            <a:ext cx="1418804" cy="362304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2943663D-DEFB-4587-BDDC-FFB6F008628B}"/>
              </a:ext>
            </a:extLst>
          </p:cNvPr>
          <p:cNvSpPr/>
          <p:nvPr/>
        </p:nvSpPr>
        <p:spPr>
          <a:xfrm>
            <a:off x="7613325" y="758190"/>
            <a:ext cx="1418804" cy="36230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90F3A1B8-52B6-4FF2-AD04-A8646C2DF6BB}"/>
              </a:ext>
            </a:extLst>
          </p:cNvPr>
          <p:cNvSpPr/>
          <p:nvPr/>
        </p:nvSpPr>
        <p:spPr>
          <a:xfrm>
            <a:off x="10015432" y="3156083"/>
            <a:ext cx="1418804" cy="36230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3C3FD0-9F63-4E5E-A4CE-C5676CB810AB}"/>
              </a:ext>
            </a:extLst>
          </p:cNvPr>
          <p:cNvSpPr txBox="1"/>
          <p:nvPr/>
        </p:nvSpPr>
        <p:spPr>
          <a:xfrm>
            <a:off x="980116" y="3516934"/>
            <a:ext cx="2058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방씨 가문의 장남으로</a:t>
            </a:r>
            <a:endParaRPr lang="en-US" altLang="ko-KR" sz="14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부모님의 사랑을 받으며</a:t>
            </a:r>
            <a:endParaRPr lang="en-US" altLang="ko-KR" sz="14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태어난 행복한 아기</a:t>
            </a:r>
            <a:endParaRPr lang="en-US" altLang="ko-KR" sz="14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FA65C4E-CE3F-4529-B9EB-C40BE787EA49}"/>
              </a:ext>
            </a:extLst>
          </p:cNvPr>
          <p:cNvSpPr txBox="1"/>
          <p:nvPr/>
        </p:nvSpPr>
        <p:spPr>
          <a:xfrm>
            <a:off x="2343665" y="5398910"/>
            <a:ext cx="1841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바보마냥</a:t>
            </a:r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웃으면서</a:t>
            </a:r>
            <a:endParaRPr lang="en-US" altLang="ko-KR" sz="14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밝은 인사성을 가지고</a:t>
            </a:r>
            <a:endParaRPr lang="en-US" altLang="ko-KR" sz="14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동네 아주머니들께</a:t>
            </a:r>
            <a:endParaRPr lang="en-US" altLang="ko-KR" sz="14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다가갔던 시절</a:t>
            </a:r>
            <a:endParaRPr lang="en-US" altLang="ko-KR" sz="14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EB1BAB-C01A-432D-9F21-6B76AEEC68F1}"/>
              </a:ext>
            </a:extLst>
          </p:cNvPr>
          <p:cNvSpPr txBox="1"/>
          <p:nvPr/>
        </p:nvSpPr>
        <p:spPr>
          <a:xfrm>
            <a:off x="2349944" y="5067005"/>
            <a:ext cx="14854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긍정적인 인사 소년</a:t>
            </a:r>
            <a:endParaRPr lang="en-US" altLang="ko-KR" sz="1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AD3C884-22AD-4EFD-BA13-B562BE542F16}"/>
              </a:ext>
            </a:extLst>
          </p:cNvPr>
          <p:cNvSpPr txBox="1"/>
          <p:nvPr/>
        </p:nvSpPr>
        <p:spPr>
          <a:xfrm>
            <a:off x="1156968" y="3159324"/>
            <a:ext cx="11353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사랑받는 장남</a:t>
            </a:r>
            <a:endParaRPr lang="en-US" altLang="ko-KR" sz="1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1CB5312-A83F-48FF-BB0A-6A46B01F7693}"/>
              </a:ext>
            </a:extLst>
          </p:cNvPr>
          <p:cNvSpPr txBox="1"/>
          <p:nvPr/>
        </p:nvSpPr>
        <p:spPr>
          <a:xfrm>
            <a:off x="4230704" y="1173178"/>
            <a:ext cx="21487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야구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축구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배드민턴 등등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다양한 스포츠를 즐기며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곧 잘하던 스포츠 중독 시절</a:t>
            </a:r>
            <a:endParaRPr lang="en-US" altLang="ko-KR" sz="14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8F139D4-B4B6-4C84-8586-5D618E7C6284}"/>
              </a:ext>
            </a:extLst>
          </p:cNvPr>
          <p:cNvSpPr txBox="1"/>
          <p:nvPr/>
        </p:nvSpPr>
        <p:spPr>
          <a:xfrm>
            <a:off x="4499712" y="793815"/>
            <a:ext cx="11353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만능 스포츠맨</a:t>
            </a:r>
            <a:endParaRPr lang="en-US" altLang="ko-KR" sz="1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7DB6B9-9331-4438-B2EF-D6F53461CE34}"/>
              </a:ext>
            </a:extLst>
          </p:cNvPr>
          <p:cNvSpPr txBox="1"/>
          <p:nvPr/>
        </p:nvSpPr>
        <p:spPr>
          <a:xfrm>
            <a:off x="7876774" y="702645"/>
            <a:ext cx="891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파란만장한 대학생활</a:t>
            </a:r>
            <a:endParaRPr lang="en-US" altLang="ko-KR" sz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5B5CEC0-0501-42DD-943A-5F25BC628B68}"/>
              </a:ext>
            </a:extLst>
          </p:cNvPr>
          <p:cNvSpPr txBox="1"/>
          <p:nvPr/>
        </p:nvSpPr>
        <p:spPr>
          <a:xfrm>
            <a:off x="5415243" y="5441625"/>
            <a:ext cx="214343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3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수업시간에 졸지 않고</a:t>
            </a:r>
            <a:r>
              <a:rPr lang="en-US" altLang="ko-KR" sz="13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</a:p>
          <a:p>
            <a:pPr algn="l"/>
            <a:r>
              <a:rPr lang="ko-KR" altLang="en-US" sz="13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자습도 거의 빠지지 않았으나</a:t>
            </a:r>
            <a:endParaRPr lang="en-US" altLang="ko-KR" sz="13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3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축구를 너무 좋아해서</a:t>
            </a:r>
            <a:endParaRPr lang="en-US" altLang="ko-KR" sz="13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3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성적이 높지는 않던 </a:t>
            </a:r>
            <a:r>
              <a:rPr lang="ko-KR" altLang="en-US" sz="13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범생이</a:t>
            </a:r>
            <a:endParaRPr lang="en-US" altLang="ko-KR" sz="13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D9621C8-0395-49E0-9E02-DF98CEBEE137}"/>
              </a:ext>
            </a:extLst>
          </p:cNvPr>
          <p:cNvSpPr txBox="1"/>
          <p:nvPr/>
        </p:nvSpPr>
        <p:spPr>
          <a:xfrm>
            <a:off x="5476318" y="4979960"/>
            <a:ext cx="1326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축구를 엄청나게 </a:t>
            </a:r>
            <a:endParaRPr lang="en-US" altLang="ko-KR" sz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좋아하던 모범생</a:t>
            </a:r>
            <a:endParaRPr lang="en-US" altLang="ko-KR" sz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975F6E-7346-4234-9DE6-561ABA9E70A5}"/>
              </a:ext>
            </a:extLst>
          </p:cNvPr>
          <p:cNvSpPr txBox="1"/>
          <p:nvPr/>
        </p:nvSpPr>
        <p:spPr>
          <a:xfrm>
            <a:off x="7532466" y="1261944"/>
            <a:ext cx="2794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동아리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연구실에서 완만한 성격으로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모두가 귀여워하는 후배에서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</a:p>
          <a:p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입대 후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존경 받는 선임으로</a:t>
            </a:r>
            <a:endParaRPr lang="en-US" altLang="ko-KR" sz="14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7E04F8-58AC-4A1C-9577-D086CD551085}"/>
              </a:ext>
            </a:extLst>
          </p:cNvPr>
          <p:cNvSpPr txBox="1"/>
          <p:nvPr/>
        </p:nvSpPr>
        <p:spPr>
          <a:xfrm>
            <a:off x="8788598" y="5461557"/>
            <a:ext cx="2794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교내 창업 경진대회 수상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</a:p>
          <a:p>
            <a:pPr algn="l"/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교내 봉사 동아리 부회장 역임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</a:p>
          <a:p>
            <a:pPr algn="l"/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자격증 취득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자기계발 등등</a:t>
            </a:r>
            <a:endParaRPr lang="en-US" altLang="ko-KR" sz="14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기초를 튼튼히 다졌던 예비 엔지니어</a:t>
            </a:r>
            <a:endParaRPr lang="en-US" altLang="ko-KR" sz="14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C719B8-6E31-4E5E-818D-D3B9DDB3D21A}"/>
              </a:ext>
            </a:extLst>
          </p:cNvPr>
          <p:cNvSpPr txBox="1"/>
          <p:nvPr/>
        </p:nvSpPr>
        <p:spPr>
          <a:xfrm>
            <a:off x="9007609" y="5067005"/>
            <a:ext cx="1239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꿈을 위한 준비</a:t>
            </a:r>
            <a:endParaRPr lang="en-US" altLang="ko-KR" sz="1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4702C72-2E37-4EFB-8FF2-4FCA79EA3AEB}"/>
              </a:ext>
            </a:extLst>
          </p:cNvPr>
          <p:cNvSpPr txBox="1"/>
          <p:nvPr/>
        </p:nvSpPr>
        <p:spPr>
          <a:xfrm>
            <a:off x="9985770" y="3566811"/>
            <a:ext cx="18919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대학교 졸업 이후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</a:p>
          <a:p>
            <a:pPr algn="l"/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내 성장을 위한 활동을</a:t>
            </a:r>
            <a:endParaRPr lang="en-US" altLang="ko-KR" sz="14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지속하면서 취업준비 중</a:t>
            </a:r>
            <a:endParaRPr lang="en-US" altLang="ko-KR" sz="14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DCF520F-F49C-497E-84DB-3E918537A691}"/>
              </a:ext>
            </a:extLst>
          </p:cNvPr>
          <p:cNvSpPr txBox="1"/>
          <p:nvPr/>
        </p:nvSpPr>
        <p:spPr>
          <a:xfrm>
            <a:off x="10060160" y="3195963"/>
            <a:ext cx="132934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성공을 위한 여정</a:t>
            </a:r>
            <a:endParaRPr lang="en-US" altLang="ko-KR" sz="1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173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A1B5695-F656-4DF1-A18D-C85274575AB1}"/>
              </a:ext>
            </a:extLst>
          </p:cNvPr>
          <p:cNvCxnSpPr>
            <a:cxnSpLocks/>
          </p:cNvCxnSpPr>
          <p:nvPr/>
        </p:nvCxnSpPr>
        <p:spPr>
          <a:xfrm>
            <a:off x="330741" y="359923"/>
            <a:ext cx="11527276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EA12DD-5975-4E0D-959D-295668D86A03}"/>
              </a:ext>
            </a:extLst>
          </p:cNvPr>
          <p:cNvSpPr txBox="1"/>
          <p:nvPr/>
        </p:nvSpPr>
        <p:spPr>
          <a:xfrm>
            <a:off x="252919" y="389106"/>
            <a:ext cx="992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Text 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114AC-1DB5-4C95-9794-222AA8CF87F5}"/>
              </a:ext>
            </a:extLst>
          </p:cNvPr>
          <p:cNvSpPr txBox="1"/>
          <p:nvPr/>
        </p:nvSpPr>
        <p:spPr>
          <a:xfrm>
            <a:off x="1564531" y="665468"/>
            <a:ext cx="4101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Insert Title Here</a:t>
            </a:r>
          </a:p>
          <a:p>
            <a:pPr algn="l"/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two three four five six seven nine ten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8964A07-B29F-4076-AD88-A09AB6592D9D}"/>
              </a:ext>
            </a:extLst>
          </p:cNvPr>
          <p:cNvSpPr/>
          <p:nvPr/>
        </p:nvSpPr>
        <p:spPr>
          <a:xfrm>
            <a:off x="1564531" y="1555786"/>
            <a:ext cx="2394626" cy="21107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0E64DC3-3773-41E0-839C-52A2FEEBEBC8}"/>
              </a:ext>
            </a:extLst>
          </p:cNvPr>
          <p:cNvSpPr/>
          <p:nvPr/>
        </p:nvSpPr>
        <p:spPr>
          <a:xfrm>
            <a:off x="4119662" y="1555785"/>
            <a:ext cx="2394626" cy="21107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16A1A4-0F7A-4D49-A88A-474421588CAC}"/>
              </a:ext>
            </a:extLst>
          </p:cNvPr>
          <p:cNvSpPr/>
          <p:nvPr/>
        </p:nvSpPr>
        <p:spPr>
          <a:xfrm>
            <a:off x="1564531" y="3818912"/>
            <a:ext cx="2394626" cy="21107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A270450-A0E5-483F-9E73-9335E2673EBE}"/>
              </a:ext>
            </a:extLst>
          </p:cNvPr>
          <p:cNvSpPr/>
          <p:nvPr/>
        </p:nvSpPr>
        <p:spPr>
          <a:xfrm>
            <a:off x="4119662" y="3818912"/>
            <a:ext cx="2394626" cy="21107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C41618-3B81-4091-B63B-F91D9FBFD658}"/>
              </a:ext>
            </a:extLst>
          </p:cNvPr>
          <p:cNvSpPr/>
          <p:nvPr/>
        </p:nvSpPr>
        <p:spPr>
          <a:xfrm>
            <a:off x="6674793" y="1555785"/>
            <a:ext cx="2394626" cy="21107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ACD9213-32AE-4575-84EE-07D69617404D}"/>
              </a:ext>
            </a:extLst>
          </p:cNvPr>
          <p:cNvSpPr/>
          <p:nvPr/>
        </p:nvSpPr>
        <p:spPr>
          <a:xfrm>
            <a:off x="9229924" y="1555784"/>
            <a:ext cx="2394626" cy="21107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2A20EA-2BF5-467E-9343-7943D5DE9E7D}"/>
              </a:ext>
            </a:extLst>
          </p:cNvPr>
          <p:cNvSpPr/>
          <p:nvPr/>
        </p:nvSpPr>
        <p:spPr>
          <a:xfrm>
            <a:off x="6674793" y="3818911"/>
            <a:ext cx="2394626" cy="21107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1244D9A-8F6F-48A9-B966-AA7809FA70CB}"/>
              </a:ext>
            </a:extLst>
          </p:cNvPr>
          <p:cNvSpPr/>
          <p:nvPr/>
        </p:nvSpPr>
        <p:spPr>
          <a:xfrm>
            <a:off x="9229924" y="3818911"/>
            <a:ext cx="2394626" cy="21107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829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사람, 인도, 걷기이(가) 표시된 사진&#10;&#10;자동 생성된 설명">
            <a:extLst>
              <a:ext uri="{FF2B5EF4-FFF2-40B4-BE49-F238E27FC236}">
                <a16:creationId xmlns:a16="http://schemas.microsoft.com/office/drawing/2014/main" id="{2A7B26DE-8233-4D29-B7E1-90D642B1D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8EC981-50F0-4B9D-A4D0-2B4FB9BB944C}"/>
              </a:ext>
            </a:extLst>
          </p:cNvPr>
          <p:cNvSpPr txBox="1"/>
          <p:nvPr/>
        </p:nvSpPr>
        <p:spPr>
          <a:xfrm>
            <a:off x="7636213" y="2998113"/>
            <a:ext cx="34241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True or False</a:t>
            </a:r>
            <a:r>
              <a:rPr lang="en-US" altLang="ko-KR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  <a:endParaRPr lang="ko-KR" alt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6976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검은색, 앉아있는, 컵이(가) 표시된 사진&#10;&#10;자동 생성된 설명">
            <a:extLst>
              <a:ext uri="{FF2B5EF4-FFF2-40B4-BE49-F238E27FC236}">
                <a16:creationId xmlns:a16="http://schemas.microsoft.com/office/drawing/2014/main" id="{464B8FBB-BE08-4F6F-9601-69B6F1BA3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645214E-54C1-48FD-ACD6-FDAD145C923C}"/>
              </a:ext>
            </a:extLst>
          </p:cNvPr>
          <p:cNvSpPr/>
          <p:nvPr/>
        </p:nvSpPr>
        <p:spPr>
          <a:xfrm>
            <a:off x="0" y="2038611"/>
            <a:ext cx="12192000" cy="278077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4FC72-1798-4718-AF58-08B71D79433E}"/>
              </a:ext>
            </a:extLst>
          </p:cNvPr>
          <p:cNvSpPr txBox="1"/>
          <p:nvPr/>
        </p:nvSpPr>
        <p:spPr>
          <a:xfrm>
            <a:off x="1947153" y="2613392"/>
            <a:ext cx="82976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 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감정의 크기가 달랐던 것이지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사랑의 크기가 달랐던 것은 아니었다는 것을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  <a:endParaRPr lang="ko-KR" alt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825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E646E0-9F29-44BE-B8F7-1F7CE3E40DC4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1C1E6-65C4-400E-8E79-8AE78E8AE081}"/>
              </a:ext>
            </a:extLst>
          </p:cNvPr>
          <p:cNvSpPr txBox="1"/>
          <p:nvPr/>
        </p:nvSpPr>
        <p:spPr>
          <a:xfrm>
            <a:off x="4845995" y="1283613"/>
            <a:ext cx="25000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5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SIMPLE</a:t>
            </a:r>
            <a:endParaRPr lang="ko-KR" altLang="en-US" sz="5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78F2B5-654D-4D00-A552-D04C3A625BB5}"/>
              </a:ext>
            </a:extLst>
          </p:cNvPr>
          <p:cNvSpPr txBox="1"/>
          <p:nvPr/>
        </p:nvSpPr>
        <p:spPr>
          <a:xfrm>
            <a:off x="4336103" y="4712613"/>
            <a:ext cx="3903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IS THE BEST</a:t>
            </a:r>
            <a:endParaRPr lang="ko-KR" alt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4812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F4B53A-2452-4648-820E-C0627451A9EA}"/>
              </a:ext>
            </a:extLst>
          </p:cNvPr>
          <p:cNvSpPr/>
          <p:nvPr/>
        </p:nvSpPr>
        <p:spPr>
          <a:xfrm>
            <a:off x="38908" y="368300"/>
            <a:ext cx="12114179" cy="6121400"/>
          </a:xfrm>
          <a:prstGeom prst="rect">
            <a:avLst/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11706-CE96-42AB-9C33-1B4AA61294F1}"/>
              </a:ext>
            </a:extLst>
          </p:cNvPr>
          <p:cNvSpPr txBox="1"/>
          <p:nvPr/>
        </p:nvSpPr>
        <p:spPr>
          <a:xfrm>
            <a:off x="8210144" y="2921168"/>
            <a:ext cx="3180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SIMPLE.</a:t>
            </a:r>
            <a:endParaRPr lang="ko-KR" altLang="en-US" sz="60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483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E03E8366-4CB1-4846-88BB-D38AB9F2DB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8C694-8527-4F66-AF6E-AD0E4D7108B2}"/>
              </a:ext>
            </a:extLst>
          </p:cNvPr>
          <p:cNvSpPr txBox="1"/>
          <p:nvPr/>
        </p:nvSpPr>
        <p:spPr>
          <a:xfrm>
            <a:off x="4423653" y="3075057"/>
            <a:ext cx="3344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DIFFER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ENCE.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473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D0FF46-0A69-4DDC-BD14-542D7E05E5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DC8287-D544-4BAA-803D-283FE69E2A7A}"/>
              </a:ext>
            </a:extLst>
          </p:cNvPr>
          <p:cNvSpPr/>
          <p:nvPr/>
        </p:nvSpPr>
        <p:spPr>
          <a:xfrm>
            <a:off x="0" y="-1"/>
            <a:ext cx="12192000" cy="197167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C3B98F-F8A8-4C88-AC37-20694959DA79}"/>
              </a:ext>
            </a:extLst>
          </p:cNvPr>
          <p:cNvGrpSpPr/>
          <p:nvPr/>
        </p:nvGrpSpPr>
        <p:grpSpPr>
          <a:xfrm>
            <a:off x="514350" y="-1"/>
            <a:ext cx="2314575" cy="723899"/>
            <a:chOff x="514350" y="-1"/>
            <a:chExt cx="2314575" cy="72389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4793A0B-73F8-4182-8143-4141DB69929D}"/>
                </a:ext>
              </a:extLst>
            </p:cNvPr>
            <p:cNvSpPr/>
            <p:nvPr/>
          </p:nvSpPr>
          <p:spPr>
            <a:xfrm>
              <a:off x="514350" y="-1"/>
              <a:ext cx="2314575" cy="7238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DCF10A-5912-4EA3-9DFA-DCFEC4001F26}"/>
                </a:ext>
              </a:extLst>
            </p:cNvPr>
            <p:cNvSpPr txBox="1"/>
            <p:nvPr/>
          </p:nvSpPr>
          <p:spPr>
            <a:xfrm>
              <a:off x="1285875" y="259318"/>
              <a:ext cx="1543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Introduction</a:t>
              </a:r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F0E59DB-D425-4D49-8CF7-75D16CE62A7C}"/>
              </a:ext>
            </a:extLst>
          </p:cNvPr>
          <p:cNvSpPr txBox="1"/>
          <p:nvPr/>
        </p:nvSpPr>
        <p:spPr>
          <a:xfrm>
            <a:off x="5167312" y="631894"/>
            <a:ext cx="185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 용 혁</a:t>
            </a:r>
          </a:p>
        </p:txBody>
      </p:sp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8B2A9B18-5133-462C-9A6F-2622D8EB2CAB}"/>
              </a:ext>
            </a:extLst>
          </p:cNvPr>
          <p:cNvSpPr/>
          <p:nvPr/>
        </p:nvSpPr>
        <p:spPr>
          <a:xfrm>
            <a:off x="1524000" y="1602343"/>
            <a:ext cx="2409825" cy="369332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010-2976-8790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F59BCE14-AADF-472A-88E2-5182B8C2D54D}"/>
              </a:ext>
            </a:extLst>
          </p:cNvPr>
          <p:cNvSpPr/>
          <p:nvPr/>
        </p:nvSpPr>
        <p:spPr>
          <a:xfrm>
            <a:off x="4891086" y="1602343"/>
            <a:ext cx="2409825" cy="369332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1996.01.08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A63136BF-BAF8-43F9-88E2-A266878BD3D7}"/>
              </a:ext>
            </a:extLst>
          </p:cNvPr>
          <p:cNvSpPr/>
          <p:nvPr/>
        </p:nvSpPr>
        <p:spPr>
          <a:xfrm>
            <a:off x="8258172" y="1602343"/>
            <a:ext cx="2409825" cy="369332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kuk07k@naver.com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D41F5E-DC7A-4C24-A2A8-6C779AB3B655}"/>
              </a:ext>
            </a:extLst>
          </p:cNvPr>
          <p:cNvSpPr txBox="1"/>
          <p:nvPr/>
        </p:nvSpPr>
        <p:spPr>
          <a:xfrm>
            <a:off x="4742496" y="2326241"/>
            <a:ext cx="1428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성향</a:t>
            </a:r>
          </a:p>
          <a:p>
            <a:r>
              <a:rPr lang="en-US" altLang="ko-KR" sz="12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Character</a:t>
            </a:r>
          </a:p>
          <a:p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A08CFB-77E7-4425-94DD-5B804CDCD1BC}"/>
              </a:ext>
            </a:extLst>
          </p:cNvPr>
          <p:cNvSpPr txBox="1"/>
          <p:nvPr/>
        </p:nvSpPr>
        <p:spPr>
          <a:xfrm>
            <a:off x="1172314" y="2326241"/>
            <a:ext cx="707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</a:t>
            </a:r>
            <a:endParaRPr lang="en-US" altLang="ko-KR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Skill</a:t>
            </a:r>
          </a:p>
          <a:p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E037B9-B81F-454B-BB49-72E8038D1E5D}"/>
              </a:ext>
            </a:extLst>
          </p:cNvPr>
          <p:cNvSpPr txBox="1"/>
          <p:nvPr/>
        </p:nvSpPr>
        <p:spPr>
          <a:xfrm>
            <a:off x="8748688" y="2326240"/>
            <a:ext cx="1428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취미</a:t>
            </a:r>
            <a:endParaRPr lang="en-US" altLang="ko-KR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Hobby &amp; interest</a:t>
            </a:r>
          </a:p>
          <a:p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0FCCD4D-9F55-4E00-A8B8-A266D1F87624}"/>
              </a:ext>
            </a:extLst>
          </p:cNvPr>
          <p:cNvGrpSpPr/>
          <p:nvPr/>
        </p:nvGrpSpPr>
        <p:grpSpPr>
          <a:xfrm>
            <a:off x="1131673" y="3185731"/>
            <a:ext cx="748033" cy="830997"/>
            <a:chOff x="8992552" y="4840158"/>
            <a:chExt cx="748033" cy="830997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D4F0681A-AF49-4A4B-8097-CEB3779B0807}"/>
                </a:ext>
              </a:extLst>
            </p:cNvPr>
            <p:cNvGrpSpPr/>
            <p:nvPr/>
          </p:nvGrpSpPr>
          <p:grpSpPr>
            <a:xfrm>
              <a:off x="8992552" y="4840158"/>
              <a:ext cx="707391" cy="830997"/>
              <a:chOff x="6963410" y="3677919"/>
              <a:chExt cx="808674" cy="902493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DE025371-A548-4F38-A95B-797B32CB979F}"/>
                  </a:ext>
                </a:extLst>
              </p:cNvPr>
              <p:cNvSpPr/>
              <p:nvPr/>
            </p:nvSpPr>
            <p:spPr>
              <a:xfrm>
                <a:off x="6963410" y="3677919"/>
                <a:ext cx="808674" cy="902493"/>
              </a:xfrm>
              <a:prstGeom prst="roundRect">
                <a:avLst>
                  <a:gd name="adj" fmla="val 2493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사각형: 둥근 위쪽 모서리 34">
                <a:extLst>
                  <a:ext uri="{FF2B5EF4-FFF2-40B4-BE49-F238E27FC236}">
                    <a16:creationId xmlns:a16="http://schemas.microsoft.com/office/drawing/2014/main" id="{F2F9613F-76FF-4218-8B60-122ECF5D8BCC}"/>
                  </a:ext>
                </a:extLst>
              </p:cNvPr>
              <p:cNvSpPr/>
              <p:nvPr/>
            </p:nvSpPr>
            <p:spPr>
              <a:xfrm rot="10800000">
                <a:off x="6963410" y="4207432"/>
                <a:ext cx="808674" cy="36933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1680EB-833B-4C7B-B07A-2E5336FB76CF}"/>
                </a:ext>
              </a:extLst>
            </p:cNvPr>
            <p:cNvSpPr txBox="1"/>
            <p:nvPr/>
          </p:nvSpPr>
          <p:spPr>
            <a:xfrm>
              <a:off x="9154973" y="4936312"/>
              <a:ext cx="350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solidFill>
                    <a:srgbClr val="404040"/>
                  </a:solidFill>
                </a:rPr>
                <a:t>상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52C9CA4-55E0-48CD-BCBD-180C51B5B713}"/>
                </a:ext>
              </a:extLst>
            </p:cNvPr>
            <p:cNvSpPr txBox="1"/>
            <p:nvPr/>
          </p:nvSpPr>
          <p:spPr>
            <a:xfrm>
              <a:off x="9033193" y="5374648"/>
              <a:ext cx="7073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Arduino</a:t>
              </a:r>
              <a:endPara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FDD1597-1D33-4D8B-81AC-A67BEEE02814}"/>
              </a:ext>
            </a:extLst>
          </p:cNvPr>
          <p:cNvGrpSpPr/>
          <p:nvPr/>
        </p:nvGrpSpPr>
        <p:grpSpPr>
          <a:xfrm>
            <a:off x="2047539" y="3187311"/>
            <a:ext cx="707391" cy="830997"/>
            <a:chOff x="9910310" y="4836799"/>
            <a:chExt cx="707391" cy="830997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149F6AED-FFAB-48EB-8CFE-A2F906C8909E}"/>
                </a:ext>
              </a:extLst>
            </p:cNvPr>
            <p:cNvGrpSpPr/>
            <p:nvPr/>
          </p:nvGrpSpPr>
          <p:grpSpPr>
            <a:xfrm>
              <a:off x="9910310" y="4836799"/>
              <a:ext cx="707391" cy="830997"/>
              <a:chOff x="6963410" y="3677919"/>
              <a:chExt cx="808674" cy="902493"/>
            </a:xfrm>
          </p:grpSpPr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0C89744C-A904-4878-A4EC-7A868A288607}"/>
                  </a:ext>
                </a:extLst>
              </p:cNvPr>
              <p:cNvSpPr/>
              <p:nvPr/>
            </p:nvSpPr>
            <p:spPr>
              <a:xfrm>
                <a:off x="6963410" y="3677919"/>
                <a:ext cx="808674" cy="902493"/>
              </a:xfrm>
              <a:prstGeom prst="roundRect">
                <a:avLst>
                  <a:gd name="adj" fmla="val 2493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사각형: 둥근 위쪽 모서리 61">
                <a:extLst>
                  <a:ext uri="{FF2B5EF4-FFF2-40B4-BE49-F238E27FC236}">
                    <a16:creationId xmlns:a16="http://schemas.microsoft.com/office/drawing/2014/main" id="{885AEBE5-26C0-4640-9EB3-71CBEE535AC3}"/>
                  </a:ext>
                </a:extLst>
              </p:cNvPr>
              <p:cNvSpPr/>
              <p:nvPr/>
            </p:nvSpPr>
            <p:spPr>
              <a:xfrm rot="10800000">
                <a:off x="6963410" y="4207432"/>
                <a:ext cx="808674" cy="36933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8D45E3-74B7-42C5-92A0-23B9FCAC8C08}"/>
                </a:ext>
              </a:extLst>
            </p:cNvPr>
            <p:cNvSpPr txBox="1"/>
            <p:nvPr/>
          </p:nvSpPr>
          <p:spPr>
            <a:xfrm>
              <a:off x="10072731" y="4932953"/>
              <a:ext cx="350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solidFill>
                    <a:srgbClr val="404040"/>
                  </a:solidFill>
                </a:rPr>
                <a:t>상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B27D197-272D-4A04-BCC2-9EC4EDC0A45A}"/>
              </a:ext>
            </a:extLst>
          </p:cNvPr>
          <p:cNvGrpSpPr/>
          <p:nvPr/>
        </p:nvGrpSpPr>
        <p:grpSpPr>
          <a:xfrm>
            <a:off x="1122882" y="5147177"/>
            <a:ext cx="716181" cy="830997"/>
            <a:chOff x="8107089" y="4840158"/>
            <a:chExt cx="707392" cy="830997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0FDFAB1D-3EF5-45C5-A32C-C0F97707E568}"/>
                </a:ext>
              </a:extLst>
            </p:cNvPr>
            <p:cNvGrpSpPr/>
            <p:nvPr/>
          </p:nvGrpSpPr>
          <p:grpSpPr>
            <a:xfrm>
              <a:off x="8107089" y="4840158"/>
              <a:ext cx="707392" cy="830997"/>
              <a:chOff x="6963410" y="3677919"/>
              <a:chExt cx="808675" cy="902493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63D518E8-DC2E-4A2E-A1A1-9EF70038A00C}"/>
                  </a:ext>
                </a:extLst>
              </p:cNvPr>
              <p:cNvSpPr/>
              <p:nvPr/>
            </p:nvSpPr>
            <p:spPr>
              <a:xfrm>
                <a:off x="6963411" y="3677919"/>
                <a:ext cx="808674" cy="902493"/>
              </a:xfrm>
              <a:prstGeom prst="roundRect">
                <a:avLst>
                  <a:gd name="adj" fmla="val 2493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사각형: 둥근 위쪽 모서리 71">
                <a:extLst>
                  <a:ext uri="{FF2B5EF4-FFF2-40B4-BE49-F238E27FC236}">
                    <a16:creationId xmlns:a16="http://schemas.microsoft.com/office/drawing/2014/main" id="{3FBE619F-1EFE-4BA8-A7BD-1EEB0AF7A2FB}"/>
                  </a:ext>
                </a:extLst>
              </p:cNvPr>
              <p:cNvSpPr/>
              <p:nvPr/>
            </p:nvSpPr>
            <p:spPr>
              <a:xfrm rot="10800000">
                <a:off x="6963410" y="4207432"/>
                <a:ext cx="808674" cy="36933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AAB8B47-DF3B-46B9-B606-416479E627E8}"/>
                </a:ext>
              </a:extLst>
            </p:cNvPr>
            <p:cNvSpPr txBox="1"/>
            <p:nvPr/>
          </p:nvSpPr>
          <p:spPr>
            <a:xfrm>
              <a:off x="8269509" y="4936312"/>
              <a:ext cx="350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solidFill>
                    <a:srgbClr val="404040"/>
                  </a:solidFill>
                </a:rPr>
                <a:t>중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FE9799A-7D23-477F-B868-CDAD4C146366}"/>
                </a:ext>
              </a:extLst>
            </p:cNvPr>
            <p:cNvSpPr txBox="1"/>
            <p:nvPr/>
          </p:nvSpPr>
          <p:spPr>
            <a:xfrm>
              <a:off x="8256489" y="5371813"/>
              <a:ext cx="467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CAD</a:t>
              </a:r>
              <a:endPara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4A190C0-901D-4ED3-83B6-1B0BD5B4B7DB}"/>
              </a:ext>
            </a:extLst>
          </p:cNvPr>
          <p:cNvGrpSpPr/>
          <p:nvPr/>
        </p:nvGrpSpPr>
        <p:grpSpPr>
          <a:xfrm>
            <a:off x="2038984" y="4168875"/>
            <a:ext cx="707391" cy="830997"/>
            <a:chOff x="7125196" y="4830081"/>
            <a:chExt cx="707391" cy="830997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9DD15D17-8F3B-4241-957F-27A8AE3801B0}"/>
                </a:ext>
              </a:extLst>
            </p:cNvPr>
            <p:cNvGrpSpPr/>
            <p:nvPr/>
          </p:nvGrpSpPr>
          <p:grpSpPr>
            <a:xfrm>
              <a:off x="7125196" y="4830081"/>
              <a:ext cx="707391" cy="830997"/>
              <a:chOff x="6963410" y="3677919"/>
              <a:chExt cx="808674" cy="902493"/>
            </a:xfrm>
          </p:grpSpPr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FC15182A-65F4-45C2-97CB-07687048D135}"/>
                  </a:ext>
                </a:extLst>
              </p:cNvPr>
              <p:cNvSpPr/>
              <p:nvPr/>
            </p:nvSpPr>
            <p:spPr>
              <a:xfrm>
                <a:off x="6963410" y="3677919"/>
                <a:ext cx="808674" cy="902493"/>
              </a:xfrm>
              <a:prstGeom prst="roundRect">
                <a:avLst>
                  <a:gd name="adj" fmla="val 2493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사각형: 둥근 위쪽 모서리 76">
                <a:extLst>
                  <a:ext uri="{FF2B5EF4-FFF2-40B4-BE49-F238E27FC236}">
                    <a16:creationId xmlns:a16="http://schemas.microsoft.com/office/drawing/2014/main" id="{4D3FE895-70B4-4880-B1A0-A58D724C63DE}"/>
                  </a:ext>
                </a:extLst>
              </p:cNvPr>
              <p:cNvSpPr/>
              <p:nvPr/>
            </p:nvSpPr>
            <p:spPr>
              <a:xfrm rot="10800000">
                <a:off x="6963410" y="4207432"/>
                <a:ext cx="808674" cy="36933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E8378CE-7195-4146-971C-C71BAC41CA7E}"/>
                </a:ext>
              </a:extLst>
            </p:cNvPr>
            <p:cNvSpPr txBox="1"/>
            <p:nvPr/>
          </p:nvSpPr>
          <p:spPr>
            <a:xfrm>
              <a:off x="7287617" y="4926235"/>
              <a:ext cx="350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solidFill>
                    <a:srgbClr val="404040"/>
                  </a:solidFill>
                </a:rPr>
                <a:t>중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7B2A949C-05D9-4CC8-A88A-312C43F559E0}"/>
              </a:ext>
            </a:extLst>
          </p:cNvPr>
          <p:cNvGrpSpPr/>
          <p:nvPr/>
        </p:nvGrpSpPr>
        <p:grpSpPr>
          <a:xfrm>
            <a:off x="1125936" y="4165613"/>
            <a:ext cx="707391" cy="830997"/>
            <a:chOff x="7099932" y="5771094"/>
            <a:chExt cx="707391" cy="830997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85BE912-59BF-4901-836A-B7EB7E182050}"/>
                </a:ext>
              </a:extLst>
            </p:cNvPr>
            <p:cNvGrpSpPr/>
            <p:nvPr/>
          </p:nvGrpSpPr>
          <p:grpSpPr>
            <a:xfrm>
              <a:off x="7099932" y="5771094"/>
              <a:ext cx="707391" cy="830997"/>
              <a:chOff x="6963410" y="3677919"/>
              <a:chExt cx="808674" cy="902493"/>
            </a:xfrm>
          </p:grpSpPr>
          <p:sp>
            <p:nvSpPr>
              <p:cNvPr id="82" name="사각형: 둥근 모서리 81">
                <a:extLst>
                  <a:ext uri="{FF2B5EF4-FFF2-40B4-BE49-F238E27FC236}">
                    <a16:creationId xmlns:a16="http://schemas.microsoft.com/office/drawing/2014/main" id="{8DB6393D-515C-475D-9EBF-5CE712772811}"/>
                  </a:ext>
                </a:extLst>
              </p:cNvPr>
              <p:cNvSpPr/>
              <p:nvPr/>
            </p:nvSpPr>
            <p:spPr>
              <a:xfrm>
                <a:off x="6963410" y="3677919"/>
                <a:ext cx="808674" cy="902493"/>
              </a:xfrm>
              <a:prstGeom prst="roundRect">
                <a:avLst>
                  <a:gd name="adj" fmla="val 2493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사각형: 둥근 위쪽 모서리 82">
                <a:extLst>
                  <a:ext uri="{FF2B5EF4-FFF2-40B4-BE49-F238E27FC236}">
                    <a16:creationId xmlns:a16="http://schemas.microsoft.com/office/drawing/2014/main" id="{6B228839-2840-4979-AACA-1532A999DA22}"/>
                  </a:ext>
                </a:extLst>
              </p:cNvPr>
              <p:cNvSpPr/>
              <p:nvPr/>
            </p:nvSpPr>
            <p:spPr>
              <a:xfrm rot="10800000">
                <a:off x="6963410" y="4207432"/>
                <a:ext cx="808674" cy="36933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85C6329-A319-46FC-8FCD-F7B773485212}"/>
                </a:ext>
              </a:extLst>
            </p:cNvPr>
            <p:cNvSpPr txBox="1"/>
            <p:nvPr/>
          </p:nvSpPr>
          <p:spPr>
            <a:xfrm>
              <a:off x="7262353" y="5867248"/>
              <a:ext cx="350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solidFill>
                    <a:srgbClr val="404040"/>
                  </a:solidFill>
                </a:rPr>
                <a:t>상</a:t>
              </a: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673FD16-4C1F-4DF1-AA2C-539BDE40D597}"/>
              </a:ext>
            </a:extLst>
          </p:cNvPr>
          <p:cNvGrpSpPr/>
          <p:nvPr/>
        </p:nvGrpSpPr>
        <p:grpSpPr>
          <a:xfrm>
            <a:off x="2055178" y="5143817"/>
            <a:ext cx="707391" cy="830997"/>
            <a:chOff x="7125196" y="4830081"/>
            <a:chExt cx="707391" cy="830997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71B6B837-15AB-4F3E-A0A6-217D09891055}"/>
                </a:ext>
              </a:extLst>
            </p:cNvPr>
            <p:cNvGrpSpPr/>
            <p:nvPr/>
          </p:nvGrpSpPr>
          <p:grpSpPr>
            <a:xfrm>
              <a:off x="7125196" y="4830081"/>
              <a:ext cx="707391" cy="830997"/>
              <a:chOff x="6963410" y="3677919"/>
              <a:chExt cx="808674" cy="902493"/>
            </a:xfrm>
          </p:grpSpPr>
          <p:sp>
            <p:nvSpPr>
              <p:cNvPr id="101" name="사각형: 둥근 모서리 100">
                <a:extLst>
                  <a:ext uri="{FF2B5EF4-FFF2-40B4-BE49-F238E27FC236}">
                    <a16:creationId xmlns:a16="http://schemas.microsoft.com/office/drawing/2014/main" id="{0A409C79-2DE6-4C20-9255-F88363F8858B}"/>
                  </a:ext>
                </a:extLst>
              </p:cNvPr>
              <p:cNvSpPr/>
              <p:nvPr/>
            </p:nvSpPr>
            <p:spPr>
              <a:xfrm>
                <a:off x="6963410" y="3677919"/>
                <a:ext cx="808674" cy="902493"/>
              </a:xfrm>
              <a:prstGeom prst="roundRect">
                <a:avLst>
                  <a:gd name="adj" fmla="val 2493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사각형: 둥근 위쪽 모서리 101">
                <a:extLst>
                  <a:ext uri="{FF2B5EF4-FFF2-40B4-BE49-F238E27FC236}">
                    <a16:creationId xmlns:a16="http://schemas.microsoft.com/office/drawing/2014/main" id="{496533A0-9925-4C69-83A3-27C52DC90AAC}"/>
                  </a:ext>
                </a:extLst>
              </p:cNvPr>
              <p:cNvSpPr/>
              <p:nvPr/>
            </p:nvSpPr>
            <p:spPr>
              <a:xfrm rot="10800000">
                <a:off x="6963410" y="4207432"/>
                <a:ext cx="808674" cy="36933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A38D6BF-6A6E-431E-A555-36B2DA156736}"/>
                </a:ext>
              </a:extLst>
            </p:cNvPr>
            <p:cNvSpPr txBox="1"/>
            <p:nvPr/>
          </p:nvSpPr>
          <p:spPr>
            <a:xfrm>
              <a:off x="7287617" y="4926235"/>
              <a:ext cx="350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solidFill>
                    <a:srgbClr val="404040"/>
                  </a:solidFill>
                </a:rPr>
                <a:t>중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F62B85E1-4728-4014-869F-DE414D0D564F}"/>
              </a:ext>
            </a:extLst>
          </p:cNvPr>
          <p:cNvSpPr txBox="1"/>
          <p:nvPr/>
        </p:nvSpPr>
        <p:spPr>
          <a:xfrm>
            <a:off x="8748688" y="4714040"/>
            <a:ext cx="2154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SNS</a:t>
            </a:r>
          </a:p>
          <a:p>
            <a:r>
              <a:rPr lang="en-US" altLang="ko-KR" sz="12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Social Networking Service</a:t>
            </a:r>
          </a:p>
          <a:p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05EA7BA-9D7F-42C1-A2D2-60B70A8A7FE6}"/>
              </a:ext>
            </a:extLst>
          </p:cNvPr>
          <p:cNvSpPr txBox="1"/>
          <p:nvPr/>
        </p:nvSpPr>
        <p:spPr>
          <a:xfrm>
            <a:off x="4022438" y="3865152"/>
            <a:ext cx="62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사교적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4FCA929-7677-44F8-AA06-021A98103E5A}"/>
              </a:ext>
            </a:extLst>
          </p:cNvPr>
          <p:cNvSpPr txBox="1"/>
          <p:nvPr/>
        </p:nvSpPr>
        <p:spPr>
          <a:xfrm>
            <a:off x="5456891" y="3126656"/>
            <a:ext cx="661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모험심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61EA113-09A6-4FEA-96BC-505BAF221D20}"/>
              </a:ext>
            </a:extLst>
          </p:cNvPr>
          <p:cNvSpPr txBox="1"/>
          <p:nvPr/>
        </p:nvSpPr>
        <p:spPr>
          <a:xfrm>
            <a:off x="6855370" y="5347160"/>
            <a:ext cx="663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신중함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E97891D-BF90-4F54-AADC-6FEC346AFA9C}"/>
              </a:ext>
            </a:extLst>
          </p:cNvPr>
          <p:cNvSpPr txBox="1"/>
          <p:nvPr/>
        </p:nvSpPr>
        <p:spPr>
          <a:xfrm>
            <a:off x="4025858" y="5345279"/>
            <a:ext cx="62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책임감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89BB4BB-1101-48A0-8A42-969C5DB37C4E}"/>
              </a:ext>
            </a:extLst>
          </p:cNvPr>
          <p:cNvSpPr txBox="1"/>
          <p:nvPr/>
        </p:nvSpPr>
        <p:spPr>
          <a:xfrm>
            <a:off x="5435588" y="5985803"/>
            <a:ext cx="704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배려심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29BE5EF-AFB4-45A2-8109-3FB221A90A04}"/>
              </a:ext>
            </a:extLst>
          </p:cNvPr>
          <p:cNvSpPr/>
          <p:nvPr/>
        </p:nvSpPr>
        <p:spPr>
          <a:xfrm>
            <a:off x="9156887" y="5885785"/>
            <a:ext cx="21549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instagram.com/bangyh_96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80541E9-DE5E-4EA2-85F8-00F286C4BCCE}"/>
              </a:ext>
            </a:extLst>
          </p:cNvPr>
          <p:cNvSpPr/>
          <p:nvPr/>
        </p:nvSpPr>
        <p:spPr>
          <a:xfrm>
            <a:off x="9172592" y="5483779"/>
            <a:ext cx="21549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facebook.com/dydgur1996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717D741-370C-4C1E-B30A-270262BF8886}"/>
              </a:ext>
            </a:extLst>
          </p:cNvPr>
          <p:cNvSpPr txBox="1"/>
          <p:nvPr/>
        </p:nvSpPr>
        <p:spPr>
          <a:xfrm>
            <a:off x="8748688" y="3702913"/>
            <a:ext cx="537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축구</a:t>
            </a:r>
            <a:endParaRPr lang="en-US" altLang="ko-KR" sz="14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1B64AFB-E583-47DF-BDC8-B45EBC6E0BDD}"/>
              </a:ext>
            </a:extLst>
          </p:cNvPr>
          <p:cNvSpPr txBox="1"/>
          <p:nvPr/>
        </p:nvSpPr>
        <p:spPr>
          <a:xfrm>
            <a:off x="9520117" y="3695875"/>
            <a:ext cx="859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음악감상</a:t>
            </a:r>
            <a:endParaRPr lang="ko-KR" altLang="en-US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0D888D3-09CB-481F-B065-BB85D6CBB356}"/>
              </a:ext>
            </a:extLst>
          </p:cNvPr>
          <p:cNvSpPr txBox="1"/>
          <p:nvPr/>
        </p:nvSpPr>
        <p:spPr>
          <a:xfrm>
            <a:off x="10468264" y="3695875"/>
            <a:ext cx="859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우쿠렐레</a:t>
            </a:r>
            <a:endParaRPr lang="ko-KR" altLang="en-US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92B3399E-6A8F-4702-9897-9BB733781865}"/>
              </a:ext>
            </a:extLst>
          </p:cNvPr>
          <p:cNvSpPr/>
          <p:nvPr/>
        </p:nvSpPr>
        <p:spPr>
          <a:xfrm rot="5400000">
            <a:off x="4482252" y="3617252"/>
            <a:ext cx="2499747" cy="2154954"/>
          </a:xfrm>
          <a:prstGeom prst="hexagon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5E1B073-0418-47FC-9A13-E52C1335D614}"/>
              </a:ext>
            </a:extLst>
          </p:cNvPr>
          <p:cNvSpPr txBox="1"/>
          <p:nvPr/>
        </p:nvSpPr>
        <p:spPr>
          <a:xfrm>
            <a:off x="6856659" y="3836966"/>
            <a:ext cx="661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분석적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2A9EFCA-7B35-416A-B991-3EF0F9BE2505}"/>
              </a:ext>
            </a:extLst>
          </p:cNvPr>
          <p:cNvCxnSpPr>
            <a:cxnSpLocks/>
            <a:stCxn id="2" idx="3"/>
            <a:endCxn id="2" idx="0"/>
          </p:cNvCxnSpPr>
          <p:nvPr/>
        </p:nvCxnSpPr>
        <p:spPr>
          <a:xfrm>
            <a:off x="5732126" y="3444856"/>
            <a:ext cx="0" cy="2499747"/>
          </a:xfrm>
          <a:prstGeom prst="line">
            <a:avLst/>
          </a:prstGeom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59955D39-F4DD-40C6-9864-8F61B6DD9304}"/>
              </a:ext>
            </a:extLst>
          </p:cNvPr>
          <p:cNvCxnSpPr>
            <a:cxnSpLocks/>
            <a:stCxn id="2" idx="2"/>
            <a:endCxn id="2" idx="5"/>
          </p:cNvCxnSpPr>
          <p:nvPr/>
        </p:nvCxnSpPr>
        <p:spPr>
          <a:xfrm>
            <a:off x="4654650" y="3983595"/>
            <a:ext cx="2154952" cy="1422270"/>
          </a:xfrm>
          <a:prstGeom prst="line">
            <a:avLst/>
          </a:prstGeom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5CF13BD5-6187-43A5-B36E-E6E1BA5776FD}"/>
              </a:ext>
            </a:extLst>
          </p:cNvPr>
          <p:cNvCxnSpPr>
            <a:cxnSpLocks/>
            <a:stCxn id="2" idx="4"/>
            <a:endCxn id="2" idx="1"/>
          </p:cNvCxnSpPr>
          <p:nvPr/>
        </p:nvCxnSpPr>
        <p:spPr>
          <a:xfrm flipH="1">
            <a:off x="4654650" y="3983595"/>
            <a:ext cx="2154952" cy="1422270"/>
          </a:xfrm>
          <a:prstGeom prst="line">
            <a:avLst/>
          </a:prstGeom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03E229A6-386E-4098-AFDE-F6F8818CEFB0}"/>
              </a:ext>
            </a:extLst>
          </p:cNvPr>
          <p:cNvSpPr/>
          <p:nvPr/>
        </p:nvSpPr>
        <p:spPr>
          <a:xfrm>
            <a:off x="4765040" y="4135120"/>
            <a:ext cx="1838960" cy="1605280"/>
          </a:xfrm>
          <a:custGeom>
            <a:avLst/>
            <a:gdLst>
              <a:gd name="connsiteX0" fmla="*/ 0 w 1838960"/>
              <a:gd name="connsiteY0" fmla="*/ 1198880 h 1605280"/>
              <a:gd name="connsiteX1" fmla="*/ 314960 w 1838960"/>
              <a:gd name="connsiteY1" fmla="*/ 132080 h 1605280"/>
              <a:gd name="connsiteX2" fmla="*/ 965200 w 1838960"/>
              <a:gd name="connsiteY2" fmla="*/ 0 h 1605280"/>
              <a:gd name="connsiteX3" fmla="*/ 1717040 w 1838960"/>
              <a:gd name="connsiteY3" fmla="*/ 60960 h 1605280"/>
              <a:gd name="connsiteX4" fmla="*/ 1838960 w 1838960"/>
              <a:gd name="connsiteY4" fmla="*/ 1137920 h 1605280"/>
              <a:gd name="connsiteX5" fmla="*/ 975360 w 1838960"/>
              <a:gd name="connsiteY5" fmla="*/ 1605280 h 1605280"/>
              <a:gd name="connsiteX6" fmla="*/ 0 w 1838960"/>
              <a:gd name="connsiteY6" fmla="*/ 11988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8960" h="1605280">
                <a:moveTo>
                  <a:pt x="0" y="1198880"/>
                </a:moveTo>
                <a:lnTo>
                  <a:pt x="314960" y="132080"/>
                </a:lnTo>
                <a:lnTo>
                  <a:pt x="965200" y="0"/>
                </a:lnTo>
                <a:lnTo>
                  <a:pt x="1717040" y="60960"/>
                </a:lnTo>
                <a:lnTo>
                  <a:pt x="1838960" y="1137920"/>
                </a:lnTo>
                <a:lnTo>
                  <a:pt x="975360" y="1605280"/>
                </a:lnTo>
                <a:lnTo>
                  <a:pt x="0" y="119888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4B6A41F-B912-4B94-8885-CDC40E2F06EA}"/>
              </a:ext>
            </a:extLst>
          </p:cNvPr>
          <p:cNvSpPr txBox="1"/>
          <p:nvPr/>
        </p:nvSpPr>
        <p:spPr>
          <a:xfrm>
            <a:off x="2008659" y="3721801"/>
            <a:ext cx="878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Printer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691ED07-CE97-49D3-AD68-7EBF0F3EA7AA}"/>
              </a:ext>
            </a:extLst>
          </p:cNvPr>
          <p:cNvSpPr txBox="1"/>
          <p:nvPr/>
        </p:nvSpPr>
        <p:spPr>
          <a:xfrm>
            <a:off x="1159611" y="4621298"/>
            <a:ext cx="656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Laser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Cutting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2DF33E7-8C6A-404C-9907-6DABC4F7397F}"/>
              </a:ext>
            </a:extLst>
          </p:cNvPr>
          <p:cNvSpPr txBox="1"/>
          <p:nvPr/>
        </p:nvSpPr>
        <p:spPr>
          <a:xfrm>
            <a:off x="2038983" y="4631122"/>
            <a:ext cx="707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Android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Studio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E23D9D8-011C-4607-B516-0DAD33855C49}"/>
              </a:ext>
            </a:extLst>
          </p:cNvPr>
          <p:cNvSpPr txBox="1"/>
          <p:nvPr/>
        </p:nvSpPr>
        <p:spPr>
          <a:xfrm>
            <a:off x="2064778" y="5636260"/>
            <a:ext cx="707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Raspberry PI</a:t>
            </a:r>
            <a:endParaRPr lang="ko-KR" altLang="en-US" sz="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0D346459-4C32-4D2B-B543-99AAAC782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41" y="5462904"/>
            <a:ext cx="292798" cy="292798"/>
          </a:xfrm>
          <a:prstGeom prst="rect">
            <a:avLst/>
          </a:prstGeom>
        </p:spPr>
      </p:pic>
      <p:pic>
        <p:nvPicPr>
          <p:cNvPr id="16" name="그림 15" descr="축구이(가) 표시된 사진&#10;&#10;자동 생성된 설명">
            <a:extLst>
              <a:ext uri="{FF2B5EF4-FFF2-40B4-BE49-F238E27FC236}">
                <a16:creationId xmlns:a16="http://schemas.microsoft.com/office/drawing/2014/main" id="{BDA42CD5-A22C-4FC0-9AFD-870D0B717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47103" y="3150722"/>
            <a:ext cx="500495" cy="5004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DFEF694-0935-474E-9ABD-FD83ABBBA1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055" y="3087888"/>
            <a:ext cx="534478" cy="534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8B588CE-BA3F-41DB-BFD2-6BC221976E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914" y="5859894"/>
            <a:ext cx="317452" cy="317452"/>
          </a:xfrm>
          <a:prstGeom prst="rect">
            <a:avLst/>
          </a:prstGeom>
        </p:spPr>
      </p:pic>
      <p:pic>
        <p:nvPicPr>
          <p:cNvPr id="24" name="그림 23" descr="거리, 표지판이(가) 표시된 사진&#10;&#10;자동 생성된 설명">
            <a:extLst>
              <a:ext uri="{FF2B5EF4-FFF2-40B4-BE49-F238E27FC236}">
                <a16:creationId xmlns:a16="http://schemas.microsoft.com/office/drawing/2014/main" id="{6022499D-4105-4A8F-B569-90EFCC8F2C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490" y="2950386"/>
            <a:ext cx="700831" cy="70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34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0A8EC-B292-49C0-9921-6A9D383091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93A0B-73F8-4182-8143-4141DB69929D}"/>
              </a:ext>
            </a:extLst>
          </p:cNvPr>
          <p:cNvSpPr/>
          <p:nvPr/>
        </p:nvSpPr>
        <p:spPr>
          <a:xfrm>
            <a:off x="514350" y="-1"/>
            <a:ext cx="2314575" cy="7238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F10A-5912-4EA3-9DFA-DCFEC4001F26}"/>
              </a:ext>
            </a:extLst>
          </p:cNvPr>
          <p:cNvSpPr txBox="1"/>
          <p:nvPr/>
        </p:nvSpPr>
        <p:spPr>
          <a:xfrm>
            <a:off x="1728787" y="268843"/>
            <a:ext cx="109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Resume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A919AC-F4EB-494A-BE49-E7F4D56F9D13}"/>
              </a:ext>
            </a:extLst>
          </p:cNvPr>
          <p:cNvSpPr txBox="1"/>
          <p:nvPr/>
        </p:nvSpPr>
        <p:spPr>
          <a:xfrm>
            <a:off x="746457" y="1171918"/>
            <a:ext cx="555808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Education</a:t>
            </a:r>
          </a:p>
          <a:p>
            <a:pPr algn="l"/>
            <a:endParaRPr lang="en-US" altLang="ko-KR" sz="10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동서대</a:t>
            </a:r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컴퓨터공학부 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소프트웨어공학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졸업 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(3.6/4.5)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2020.02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부산대학교사범대학부설고등학교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이과계열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졸업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2014.02</a:t>
            </a:r>
          </a:p>
          <a:p>
            <a:pPr algn="l"/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6A5A43-94ED-4A32-8172-61F21EB32621}"/>
              </a:ext>
            </a:extLst>
          </p:cNvPr>
          <p:cNvSpPr txBox="1"/>
          <p:nvPr/>
        </p:nvSpPr>
        <p:spPr>
          <a:xfrm>
            <a:off x="7234988" y="4624296"/>
            <a:ext cx="4796591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Skill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Arduino (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상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algn="l"/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Laser Cutting / 3D Printer (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상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Android studio (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algn="l"/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Auto CAD (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Raspberry PI (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		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0AAB4-74CC-463C-85BD-7099DB97A991}"/>
              </a:ext>
            </a:extLst>
          </p:cNvPr>
          <p:cNvSpPr txBox="1"/>
          <p:nvPr/>
        </p:nvSpPr>
        <p:spPr>
          <a:xfrm>
            <a:off x="7234988" y="1171918"/>
            <a:ext cx="479659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Work Experience</a:t>
            </a:r>
            <a:endParaRPr lang="en-US" altLang="ko-KR" sz="10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l"/>
            <a:endParaRPr lang="en-US" altLang="ko-KR" sz="10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l"/>
            <a:endParaRPr lang="en-US" altLang="ko-KR" sz="10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A38B3-87A0-4E11-8C08-E87BC8991090}"/>
              </a:ext>
            </a:extLst>
          </p:cNvPr>
          <p:cNvSpPr txBox="1"/>
          <p:nvPr/>
        </p:nvSpPr>
        <p:spPr>
          <a:xfrm>
            <a:off x="746457" y="2439248"/>
            <a:ext cx="64885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Activities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동서대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창업동아리 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(HDI-Developer) 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활동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2019.03 ~ 2020.02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동서대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봉사동아리 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더불어 사는 세상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부회장 역임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2018.03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동서대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연구회 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(UBS) 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연구원 활동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2017.03 ~ 2020.02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동서대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봉사동아리 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더불어 사는 세상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활동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2014.03 ~ 2020.02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동서대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축구동아리 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히어로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활동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2014.03 ~ 2020.02</a:t>
            </a:r>
            <a:endParaRPr lang="ko-KR" altLang="en-US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6B900A-58BB-43BB-8EF1-5776236FC6E4}"/>
              </a:ext>
            </a:extLst>
          </p:cNvPr>
          <p:cNvSpPr txBox="1"/>
          <p:nvPr/>
        </p:nvSpPr>
        <p:spPr>
          <a:xfrm>
            <a:off x="746456" y="4624296"/>
            <a:ext cx="648853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Certification</a:t>
            </a:r>
          </a:p>
          <a:p>
            <a:pPr algn="l"/>
            <a:endParaRPr lang="en-US" altLang="ko-KR" sz="10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정보처리기사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		2019.10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TOEIC (550)				2019.04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자동차운전면허 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5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종보통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	2015.04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태권도 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단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		2007.11</a:t>
            </a:r>
            <a:endParaRPr lang="ko-KR" altLang="en-US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F4BBE657-4252-47B8-8E99-EE92B22D88FB}"/>
              </a:ext>
            </a:extLst>
          </p:cNvPr>
          <p:cNvGraphicFramePr>
            <a:graphicFrameLocks noGrp="1"/>
          </p:cNvGraphicFramePr>
          <p:nvPr/>
        </p:nvGraphicFramePr>
        <p:xfrm>
          <a:off x="7271458" y="1693149"/>
          <a:ext cx="472365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794">
                  <a:extLst>
                    <a:ext uri="{9D8B030D-6E8A-4147-A177-3AD203B41FA5}">
                      <a16:colId xmlns:a16="http://schemas.microsoft.com/office/drawing/2014/main" val="2743518921"/>
                    </a:ext>
                  </a:extLst>
                </a:gridCol>
                <a:gridCol w="2555188">
                  <a:extLst>
                    <a:ext uri="{9D8B030D-6E8A-4147-A177-3AD203B41FA5}">
                      <a16:colId xmlns:a16="http://schemas.microsoft.com/office/drawing/2014/main" val="702911809"/>
                    </a:ext>
                  </a:extLst>
                </a:gridCol>
                <a:gridCol w="1235668">
                  <a:extLst>
                    <a:ext uri="{9D8B030D-6E8A-4147-A177-3AD203B41FA5}">
                      <a16:colId xmlns:a16="http://schemas.microsoft.com/office/drawing/2014/main" val="1275091814"/>
                    </a:ext>
                  </a:extLst>
                </a:gridCol>
              </a:tblGrid>
              <a:tr h="2550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㈜</a:t>
                      </a:r>
                      <a:r>
                        <a:rPr lang="ko-KR" altLang="en-US" sz="1500" dirty="0" err="1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에핀</a:t>
                      </a:r>
                      <a:endParaRPr lang="ko-KR" altLang="en-US" sz="1500" b="0" dirty="0">
                        <a:solidFill>
                          <a:srgbClr val="483D4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시스템구성을 위한 </a:t>
                      </a:r>
                      <a:endParaRPr lang="en-US" altLang="ko-KR" sz="1500" b="0" dirty="0">
                        <a:solidFill>
                          <a:srgbClr val="483D4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500" b="0" dirty="0" err="1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기구부</a:t>
                      </a:r>
                      <a:r>
                        <a:rPr lang="ko-KR" altLang="en-US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구조 연구 및 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2018.01</a:t>
                      </a:r>
                    </a:p>
                    <a:p>
                      <a:pPr latinLnBrk="1"/>
                      <a:r>
                        <a:rPr lang="en-US" altLang="ko-KR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~ 2018.02</a:t>
                      </a:r>
                      <a:endParaRPr lang="ko-KR" altLang="en-US" sz="1500" b="0" dirty="0">
                        <a:solidFill>
                          <a:srgbClr val="483D4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51137"/>
                  </a:ext>
                </a:extLst>
              </a:tr>
            </a:tbl>
          </a:graphicData>
        </a:graphic>
      </p:graphicFrame>
      <p:graphicFrame>
        <p:nvGraphicFramePr>
          <p:cNvPr id="15" name="표 12">
            <a:extLst>
              <a:ext uri="{FF2B5EF4-FFF2-40B4-BE49-F238E27FC236}">
                <a16:creationId xmlns:a16="http://schemas.microsoft.com/office/drawing/2014/main" id="{E417E67D-E60E-4DC8-8A6D-EC8E733B4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427937"/>
              </p:ext>
            </p:extLst>
          </p:nvPr>
        </p:nvGraphicFramePr>
        <p:xfrm>
          <a:off x="7271458" y="2394829"/>
          <a:ext cx="472365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794">
                  <a:extLst>
                    <a:ext uri="{9D8B030D-6E8A-4147-A177-3AD203B41FA5}">
                      <a16:colId xmlns:a16="http://schemas.microsoft.com/office/drawing/2014/main" val="2743518921"/>
                    </a:ext>
                  </a:extLst>
                </a:gridCol>
                <a:gridCol w="2565348">
                  <a:extLst>
                    <a:ext uri="{9D8B030D-6E8A-4147-A177-3AD203B41FA5}">
                      <a16:colId xmlns:a16="http://schemas.microsoft.com/office/drawing/2014/main" val="702911809"/>
                    </a:ext>
                  </a:extLst>
                </a:gridCol>
                <a:gridCol w="1225508">
                  <a:extLst>
                    <a:ext uri="{9D8B030D-6E8A-4147-A177-3AD203B41FA5}">
                      <a16:colId xmlns:a16="http://schemas.microsoft.com/office/drawing/2014/main" val="1275091814"/>
                    </a:ext>
                  </a:extLst>
                </a:gridCol>
              </a:tblGrid>
              <a:tr h="2550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인더솔트</a:t>
                      </a:r>
                      <a:endParaRPr lang="ko-KR" altLang="en-US" sz="1500" b="0" dirty="0">
                        <a:solidFill>
                          <a:srgbClr val="483D4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사격 시스템 </a:t>
                      </a:r>
                      <a:r>
                        <a:rPr lang="ko-KR" altLang="en-US" sz="1500" b="0" dirty="0" err="1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기구부</a:t>
                      </a:r>
                      <a:r>
                        <a:rPr lang="ko-KR" altLang="en-US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제작 보조</a:t>
                      </a:r>
                      <a:endParaRPr lang="en-US" altLang="ko-KR" sz="1500" b="0" dirty="0">
                        <a:solidFill>
                          <a:srgbClr val="483D4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2018.06</a:t>
                      </a:r>
                    </a:p>
                    <a:p>
                      <a:pPr latinLnBrk="1"/>
                      <a:r>
                        <a:rPr lang="en-US" altLang="ko-KR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~ 2018.07</a:t>
                      </a:r>
                      <a:endParaRPr lang="ko-KR" altLang="en-US" sz="1500" b="0" dirty="0">
                        <a:solidFill>
                          <a:srgbClr val="483D4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51137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0D8AC8F-D2D8-4DD1-9A29-9B4F67E937BE}"/>
              </a:ext>
            </a:extLst>
          </p:cNvPr>
          <p:cNvCxnSpPr>
            <a:cxnSpLocks/>
          </p:cNvCxnSpPr>
          <p:nvPr/>
        </p:nvCxnSpPr>
        <p:spPr>
          <a:xfrm>
            <a:off x="5244353" y="1664574"/>
            <a:ext cx="0" cy="612203"/>
          </a:xfrm>
          <a:prstGeom prst="line">
            <a:avLst/>
          </a:prstGeom>
          <a:ln>
            <a:solidFill>
              <a:srgbClr val="8A8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00CD813-788C-458E-8FE8-908B4201CC03}"/>
              </a:ext>
            </a:extLst>
          </p:cNvPr>
          <p:cNvCxnSpPr>
            <a:cxnSpLocks/>
          </p:cNvCxnSpPr>
          <p:nvPr/>
        </p:nvCxnSpPr>
        <p:spPr>
          <a:xfrm>
            <a:off x="5244353" y="2943469"/>
            <a:ext cx="0" cy="1466606"/>
          </a:xfrm>
          <a:prstGeom prst="line">
            <a:avLst/>
          </a:prstGeom>
          <a:ln>
            <a:solidFill>
              <a:srgbClr val="8A8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1B8A266-8E3D-47BB-963C-1D28802DC003}"/>
              </a:ext>
            </a:extLst>
          </p:cNvPr>
          <p:cNvCxnSpPr>
            <a:cxnSpLocks/>
          </p:cNvCxnSpPr>
          <p:nvPr/>
        </p:nvCxnSpPr>
        <p:spPr>
          <a:xfrm>
            <a:off x="5244353" y="5123890"/>
            <a:ext cx="0" cy="1160369"/>
          </a:xfrm>
          <a:prstGeom prst="line">
            <a:avLst/>
          </a:prstGeom>
          <a:ln>
            <a:solidFill>
              <a:srgbClr val="8A8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C5BBB2C-4560-4A5E-9A6E-1DCB5ED6689B}"/>
              </a:ext>
            </a:extLst>
          </p:cNvPr>
          <p:cNvCxnSpPr>
            <a:cxnSpLocks/>
          </p:cNvCxnSpPr>
          <p:nvPr/>
        </p:nvCxnSpPr>
        <p:spPr>
          <a:xfrm>
            <a:off x="8168528" y="1723176"/>
            <a:ext cx="0" cy="1031001"/>
          </a:xfrm>
          <a:prstGeom prst="line">
            <a:avLst/>
          </a:prstGeom>
          <a:ln>
            <a:solidFill>
              <a:srgbClr val="8A8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D9B7C01-E4CE-4BFE-BC8D-746AD96FF4BD}"/>
              </a:ext>
            </a:extLst>
          </p:cNvPr>
          <p:cNvCxnSpPr>
            <a:cxnSpLocks/>
          </p:cNvCxnSpPr>
          <p:nvPr/>
        </p:nvCxnSpPr>
        <p:spPr>
          <a:xfrm>
            <a:off x="10692653" y="1742226"/>
            <a:ext cx="0" cy="1031001"/>
          </a:xfrm>
          <a:prstGeom prst="line">
            <a:avLst/>
          </a:prstGeom>
          <a:ln>
            <a:solidFill>
              <a:srgbClr val="8A8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325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D0FF46-0A69-4DDC-BD14-542D7E05E5B4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93A0B-73F8-4182-8143-4141DB69929D}"/>
              </a:ext>
            </a:extLst>
          </p:cNvPr>
          <p:cNvSpPr/>
          <p:nvPr/>
        </p:nvSpPr>
        <p:spPr>
          <a:xfrm>
            <a:off x="514350" y="-1"/>
            <a:ext cx="2314575" cy="7238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F10A-5912-4EA3-9DFA-DCFEC4001F26}"/>
              </a:ext>
            </a:extLst>
          </p:cNvPr>
          <p:cNvSpPr txBox="1"/>
          <p:nvPr/>
        </p:nvSpPr>
        <p:spPr>
          <a:xfrm>
            <a:off x="1466850" y="69560"/>
            <a:ext cx="1362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2C59B6-2AC4-454C-8170-A48A5234C4EE}"/>
              </a:ext>
            </a:extLst>
          </p:cNvPr>
          <p:cNvSpPr txBox="1"/>
          <p:nvPr/>
        </p:nvSpPr>
        <p:spPr>
          <a:xfrm>
            <a:off x="1450904" y="3375450"/>
            <a:ext cx="117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토이마미</a:t>
            </a:r>
            <a:endParaRPr lang="en-US" altLang="ko-KR" sz="2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DBCD75-37D6-4450-96A2-1D0393725685}"/>
              </a:ext>
            </a:extLst>
          </p:cNvPr>
          <p:cNvSpPr txBox="1"/>
          <p:nvPr/>
        </p:nvSpPr>
        <p:spPr>
          <a:xfrm>
            <a:off x="3894567" y="3375450"/>
            <a:ext cx="17134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</a:t>
            </a:r>
            <a:r>
              <a:rPr lang="ko-KR" altLang="en-US" sz="20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무드등</a:t>
            </a:r>
            <a:endParaRPr lang="en-US" altLang="ko-KR" sz="2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143152-022A-4C74-9707-8DB9B6F0139A}"/>
              </a:ext>
            </a:extLst>
          </p:cNvPr>
          <p:cNvSpPr txBox="1"/>
          <p:nvPr/>
        </p:nvSpPr>
        <p:spPr>
          <a:xfrm>
            <a:off x="6434859" y="3345299"/>
            <a:ext cx="2057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무인 택배 시스템</a:t>
            </a:r>
            <a:endParaRPr lang="en-US" altLang="ko-KR" sz="2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AC00B3-AF00-4D39-88E0-74CC55BC7524}"/>
              </a:ext>
            </a:extLst>
          </p:cNvPr>
          <p:cNvSpPr txBox="1"/>
          <p:nvPr/>
        </p:nvSpPr>
        <p:spPr>
          <a:xfrm>
            <a:off x="8976026" y="3351162"/>
            <a:ext cx="2428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음성인식을 활용한</a:t>
            </a:r>
            <a:endParaRPr lang="en-US" altLang="ko-KR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홈 </a:t>
            </a:r>
            <a:r>
              <a:rPr lang="en-US" altLang="ko-KR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Iot</a:t>
            </a:r>
            <a:r>
              <a:rPr lang="en-US" altLang="ko-KR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</a:t>
            </a:r>
            <a:endParaRPr lang="en-US" altLang="ko-KR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8403BD5-9B96-44EF-9808-2B7E7CCC4E99}"/>
              </a:ext>
            </a:extLst>
          </p:cNvPr>
          <p:cNvSpPr/>
          <p:nvPr/>
        </p:nvSpPr>
        <p:spPr>
          <a:xfrm>
            <a:off x="1072378" y="1420561"/>
            <a:ext cx="1928626" cy="19286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51B897E-AAD2-4D3C-929F-064A4E4C0B74}"/>
              </a:ext>
            </a:extLst>
          </p:cNvPr>
          <p:cNvSpPr/>
          <p:nvPr/>
        </p:nvSpPr>
        <p:spPr>
          <a:xfrm>
            <a:off x="3787003" y="1420561"/>
            <a:ext cx="1928626" cy="19286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E70E66C-8B44-4CDD-AC62-E8C63E0F450A}"/>
              </a:ext>
            </a:extLst>
          </p:cNvPr>
          <p:cNvSpPr/>
          <p:nvPr/>
        </p:nvSpPr>
        <p:spPr>
          <a:xfrm>
            <a:off x="6501628" y="1376327"/>
            <a:ext cx="1928626" cy="19286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8E03960-9D88-4DF2-820C-A5DE665FC4A3}"/>
              </a:ext>
            </a:extLst>
          </p:cNvPr>
          <p:cNvSpPr/>
          <p:nvPr/>
        </p:nvSpPr>
        <p:spPr>
          <a:xfrm>
            <a:off x="9211490" y="1420561"/>
            <a:ext cx="1928626" cy="19286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E75186C1-5AD2-4370-83CC-E469E49DF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829" y="1795215"/>
            <a:ext cx="1183268" cy="1183268"/>
          </a:xfrm>
          <a:prstGeom prst="rect">
            <a:avLst/>
          </a:prstGeom>
        </p:spPr>
      </p:pic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9B980F63-43BE-40BD-97EC-9C297BDEE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16" y="1705165"/>
            <a:ext cx="1359416" cy="1359416"/>
          </a:xfrm>
          <a:prstGeom prst="rect">
            <a:avLst/>
          </a:prstGeom>
        </p:spPr>
      </p:pic>
      <p:pic>
        <p:nvPicPr>
          <p:cNvPr id="9" name="그림 8" descr="그리기, 옅은, 창문이(가) 표시된 사진&#10;&#10;자동 생성된 설명">
            <a:extLst>
              <a:ext uri="{FF2B5EF4-FFF2-40B4-BE49-F238E27FC236}">
                <a16:creationId xmlns:a16="http://schemas.microsoft.com/office/drawing/2014/main" id="{D24C719F-B543-411B-869C-ADFF57871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35" y="1684162"/>
            <a:ext cx="1444549" cy="14445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77D1A0-8A9D-492D-96CB-C1E720D39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06" y="1729683"/>
            <a:ext cx="1353506" cy="13535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7FA7B80-C5AE-4A34-B8AE-A26DB24B1EFB}"/>
              </a:ext>
            </a:extLst>
          </p:cNvPr>
          <p:cNvSpPr txBox="1"/>
          <p:nvPr/>
        </p:nvSpPr>
        <p:spPr>
          <a:xfrm>
            <a:off x="1990252" y="6006406"/>
            <a:ext cx="2363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근전도 신호를 이용한 근피로도 측정 시스템</a:t>
            </a:r>
            <a:endParaRPr lang="en-US" altLang="ko-KR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4DE1E4A-37F0-4927-96D9-509D99213086}"/>
              </a:ext>
            </a:extLst>
          </p:cNvPr>
          <p:cNvSpPr/>
          <p:nvPr/>
        </p:nvSpPr>
        <p:spPr>
          <a:xfrm>
            <a:off x="2207790" y="4077780"/>
            <a:ext cx="1928626" cy="19286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9245FC8-7330-43A9-8A94-70A83B065118}"/>
              </a:ext>
            </a:extLst>
          </p:cNvPr>
          <p:cNvSpPr/>
          <p:nvPr/>
        </p:nvSpPr>
        <p:spPr>
          <a:xfrm>
            <a:off x="5097125" y="4089826"/>
            <a:ext cx="1928626" cy="19286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127CD1F-CB1F-4584-AE2D-79181ACFD822}"/>
              </a:ext>
            </a:extLst>
          </p:cNvPr>
          <p:cNvSpPr/>
          <p:nvPr/>
        </p:nvSpPr>
        <p:spPr>
          <a:xfrm>
            <a:off x="8081710" y="4101872"/>
            <a:ext cx="1928626" cy="19286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25587F-A718-4C01-8222-D55848784135}"/>
              </a:ext>
            </a:extLst>
          </p:cNvPr>
          <p:cNvSpPr txBox="1"/>
          <p:nvPr/>
        </p:nvSpPr>
        <p:spPr>
          <a:xfrm>
            <a:off x="4879588" y="6032857"/>
            <a:ext cx="236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</a:t>
            </a:r>
            <a:r>
              <a:rPr lang="ko-KR" altLang="en-US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센서 기반의 심전도 측정 장갑</a:t>
            </a:r>
            <a:endParaRPr lang="en-US" altLang="ko-KR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C2C183-3F85-45DB-817D-06A5326D953D}"/>
              </a:ext>
            </a:extLst>
          </p:cNvPr>
          <p:cNvSpPr txBox="1"/>
          <p:nvPr/>
        </p:nvSpPr>
        <p:spPr>
          <a:xfrm>
            <a:off x="7336869" y="6034030"/>
            <a:ext cx="351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홀로그램과 제스처 센서를 활용한 사운드 </a:t>
            </a:r>
            <a:r>
              <a:rPr lang="ko-KR" altLang="en-US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비주얼라이저</a:t>
            </a:r>
            <a:r>
              <a:rPr lang="ko-KR" altLang="en-US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시스템</a:t>
            </a:r>
            <a:endParaRPr lang="en-US" altLang="ko-KR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비행기이(가) 표시된 사진&#10;&#10;자동 생성된 설명">
            <a:extLst>
              <a:ext uri="{FF2B5EF4-FFF2-40B4-BE49-F238E27FC236}">
                <a16:creationId xmlns:a16="http://schemas.microsoft.com/office/drawing/2014/main" id="{C7E1EE4F-CEA8-4141-BC8A-0533E6A681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371" y="4345219"/>
            <a:ext cx="1446808" cy="1446808"/>
          </a:xfrm>
          <a:prstGeom prst="rect">
            <a:avLst/>
          </a:prstGeom>
        </p:spPr>
      </p:pic>
      <p:pic>
        <p:nvPicPr>
          <p:cNvPr id="16" name="그림 15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D85D9E7B-54ED-4608-9FB0-E68BC0A706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414" y="4442785"/>
            <a:ext cx="1328429" cy="1328429"/>
          </a:xfrm>
          <a:prstGeom prst="rect">
            <a:avLst/>
          </a:prstGeom>
        </p:spPr>
      </p:pic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C1F49968-C6B4-4BAB-B025-AFE4D7A3F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559" y="4408675"/>
            <a:ext cx="1290927" cy="129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78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D0FF46-0A69-4DDC-BD14-542D7E05E5B4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93A0B-73F8-4182-8143-4141DB69929D}"/>
              </a:ext>
            </a:extLst>
          </p:cNvPr>
          <p:cNvSpPr/>
          <p:nvPr/>
        </p:nvSpPr>
        <p:spPr>
          <a:xfrm>
            <a:off x="514350" y="-1"/>
            <a:ext cx="2314575" cy="7238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F10A-5912-4EA3-9DFA-DCFEC4001F26}"/>
              </a:ext>
            </a:extLst>
          </p:cNvPr>
          <p:cNvSpPr txBox="1"/>
          <p:nvPr/>
        </p:nvSpPr>
        <p:spPr>
          <a:xfrm>
            <a:off x="1466850" y="69560"/>
            <a:ext cx="1362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048046-85BE-44DD-9C4D-7A0DF57CE8C2}"/>
              </a:ext>
            </a:extLst>
          </p:cNvPr>
          <p:cNvSpPr txBox="1"/>
          <p:nvPr/>
        </p:nvSpPr>
        <p:spPr>
          <a:xfrm>
            <a:off x="514350" y="2083902"/>
            <a:ext cx="18383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500" dirty="0" err="1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토이마미</a:t>
            </a:r>
            <a:endParaRPr lang="ko-KR" altLang="en-US" sz="35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4E811BC-6AA8-4303-83DE-DA155F2C9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1698486"/>
            <a:ext cx="9976258" cy="409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83678176">
            <a:extLst>
              <a:ext uri="{FF2B5EF4-FFF2-40B4-BE49-F238E27FC236}">
                <a16:creationId xmlns:a16="http://schemas.microsoft.com/office/drawing/2014/main" id="{CAA3F478-9FCF-4792-92D8-E56DDF9E1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3" y="604008"/>
            <a:ext cx="6133424" cy="18590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483661400">
            <a:extLst>
              <a:ext uri="{FF2B5EF4-FFF2-40B4-BE49-F238E27FC236}">
                <a16:creationId xmlns:a16="http://schemas.microsoft.com/office/drawing/2014/main" id="{BC4EEFAB-530E-4C0B-A3A5-864737FC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89" y="2897529"/>
            <a:ext cx="1850413" cy="30286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AEBF56F-7EEE-443A-B0C3-2242009EE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" y="4151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483676880">
            <a:extLst>
              <a:ext uri="{FF2B5EF4-FFF2-40B4-BE49-F238E27FC236}">
                <a16:creationId xmlns:a16="http://schemas.microsoft.com/office/drawing/2014/main" id="{A6A3B64A-2D5E-4D86-9E9A-A28203DF0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329" y="2897529"/>
            <a:ext cx="1850413" cy="302862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81386B-4816-4882-829B-B3BE7FF327A1}"/>
              </a:ext>
            </a:extLst>
          </p:cNvPr>
          <p:cNvSpPr txBox="1"/>
          <p:nvPr/>
        </p:nvSpPr>
        <p:spPr>
          <a:xfrm>
            <a:off x="5467750" y="5999251"/>
            <a:ext cx="15194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애플리케이션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043B02-3B1E-4502-B2D8-F3DE1B384270}"/>
              </a:ext>
            </a:extLst>
          </p:cNvPr>
          <p:cNvSpPr txBox="1"/>
          <p:nvPr/>
        </p:nvSpPr>
        <p:spPr>
          <a:xfrm>
            <a:off x="7611270" y="5999252"/>
            <a:ext cx="15194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하드웨어 구성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45069-AF0D-4972-8855-5C9E87CA1BCE}"/>
              </a:ext>
            </a:extLst>
          </p:cNvPr>
          <p:cNvSpPr txBox="1"/>
          <p:nvPr/>
        </p:nvSpPr>
        <p:spPr>
          <a:xfrm>
            <a:off x="9844178" y="5999251"/>
            <a:ext cx="13407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결과물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28A84F-7288-4560-979C-253652487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_x483659960">
            <a:extLst>
              <a:ext uri="{FF2B5EF4-FFF2-40B4-BE49-F238E27FC236}">
                <a16:creationId xmlns:a16="http://schemas.microsoft.com/office/drawing/2014/main" id="{DA304A0F-1CDC-4B4D-A56C-C14ABEAB2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01"/>
          <a:stretch/>
        </p:blipFill>
        <p:spPr bwMode="auto">
          <a:xfrm>
            <a:off x="7445809" y="2897529"/>
            <a:ext cx="1850413" cy="302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198B90-934F-4532-9362-329933EC1A84}"/>
              </a:ext>
            </a:extLst>
          </p:cNvPr>
          <p:cNvSpPr txBox="1"/>
          <p:nvPr/>
        </p:nvSpPr>
        <p:spPr>
          <a:xfrm>
            <a:off x="7418405" y="2518729"/>
            <a:ext cx="1905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시스템 구성도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6555C1-CDC8-4266-BA22-0263D85D4A5E}"/>
              </a:ext>
            </a:extLst>
          </p:cNvPr>
          <p:cNvSpPr txBox="1"/>
          <p:nvPr/>
        </p:nvSpPr>
        <p:spPr>
          <a:xfrm>
            <a:off x="555253" y="2935629"/>
            <a:ext cx="4453930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열선패드와 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모스펫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모듈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MP3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플레이어를 이용하여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아이들의 수면을 도와주는 애착인형을 구현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스마트폰으로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페어링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하여 </a:t>
            </a:r>
            <a:r>
              <a:rPr lang="en-US" altLang="ko-KR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온도와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음악 제어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인형의 온도를 측정해서 사용자가 어플리케이션을 통해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실시간으로 볼 수 있도록 블루투스 통신으로 전송</a:t>
            </a: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스마트폰 애플리케이션에 모니터링 되는 인형의 온도를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보고 강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약의 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단계로 온도 세기 조절 가능 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endParaRPr lang="ko-KR" altLang="en-US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인형을 안고 자는 아이의 경우 온도가 높아져도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인지를 못하기 때문에 어플리케이션의 종료 버튼을 통해 전체 시스템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온도 조절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음악재생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종료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B7E71-16CF-444D-B4E4-D214E3D52890}"/>
              </a:ext>
            </a:extLst>
          </p:cNvPr>
          <p:cNvSpPr/>
          <p:nvPr/>
        </p:nvSpPr>
        <p:spPr>
          <a:xfrm>
            <a:off x="451896" y="2979676"/>
            <a:ext cx="56827" cy="28833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40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D0FF46-0A69-4DDC-BD14-542D7E05E5B4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93A0B-73F8-4182-8143-4141DB69929D}"/>
              </a:ext>
            </a:extLst>
          </p:cNvPr>
          <p:cNvSpPr/>
          <p:nvPr/>
        </p:nvSpPr>
        <p:spPr>
          <a:xfrm>
            <a:off x="514350" y="-1"/>
            <a:ext cx="2314575" cy="7238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F10A-5912-4EA3-9DFA-DCFEC4001F26}"/>
              </a:ext>
            </a:extLst>
          </p:cNvPr>
          <p:cNvSpPr txBox="1"/>
          <p:nvPr/>
        </p:nvSpPr>
        <p:spPr>
          <a:xfrm>
            <a:off x="1466850" y="69560"/>
            <a:ext cx="1362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048046-85BE-44DD-9C4D-7A0DF57CE8C2}"/>
              </a:ext>
            </a:extLst>
          </p:cNvPr>
          <p:cNvSpPr txBox="1"/>
          <p:nvPr/>
        </p:nvSpPr>
        <p:spPr>
          <a:xfrm>
            <a:off x="514350" y="2133600"/>
            <a:ext cx="27241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5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스마트 </a:t>
            </a:r>
            <a:r>
              <a:rPr lang="ko-KR" altLang="en-US" sz="3500" dirty="0" err="1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무드등</a:t>
            </a:r>
            <a:endParaRPr lang="ko-KR" altLang="en-US" sz="35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 descr="테이블, 물품, 앉아있는, 책상이(가) 표시된 사진&#10;&#10;자동 생성된 설명">
            <a:extLst>
              <a:ext uri="{FF2B5EF4-FFF2-40B4-BE49-F238E27FC236}">
                <a16:creationId xmlns:a16="http://schemas.microsoft.com/office/drawing/2014/main" id="{A63BCA28-1B8B-4B0B-AFD0-5418AECB4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44598" y="966521"/>
            <a:ext cx="2608335" cy="1956251"/>
          </a:xfrm>
          <a:prstGeom prst="rect">
            <a:avLst/>
          </a:prstGeom>
          <a:effectLst/>
        </p:spPr>
      </p:pic>
      <p:pic>
        <p:nvPicPr>
          <p:cNvPr id="9" name="그림 8" descr="녹색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id="{5160202D-A120-4ED0-A111-9766BE794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957" y="3652606"/>
            <a:ext cx="1956251" cy="2608335"/>
          </a:xfrm>
          <a:prstGeom prst="rect">
            <a:avLst/>
          </a:prstGeom>
          <a:effectLst/>
        </p:spPr>
      </p:pic>
      <p:pic>
        <p:nvPicPr>
          <p:cNvPr id="12" name="그림 11" descr="시계이(가) 표시된 사진&#10;&#10;자동 생성된 설명">
            <a:extLst>
              <a:ext uri="{FF2B5EF4-FFF2-40B4-BE49-F238E27FC236}">
                <a16:creationId xmlns:a16="http://schemas.microsoft.com/office/drawing/2014/main" id="{35A0CA30-438A-4459-87B8-2F79A03CC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957" y="640478"/>
            <a:ext cx="1956251" cy="2608334"/>
          </a:xfrm>
          <a:prstGeom prst="rect">
            <a:avLst/>
          </a:prstGeom>
          <a:effectLst/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217AD8EA-A7A1-4B2D-81A3-BC797F32A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40303576">
            <a:extLst>
              <a:ext uri="{FF2B5EF4-FFF2-40B4-BE49-F238E27FC236}">
                <a16:creationId xmlns:a16="http://schemas.microsoft.com/office/drawing/2014/main" id="{52B86723-D7EC-4DF7-A912-4F528268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323" y="3652606"/>
            <a:ext cx="1956251" cy="260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6698289F-9006-4D98-9934-D7861A420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0C48EBE1-CD6D-447E-BA95-71DDCA68E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" name="그림 22" descr="실내, 테이블, 앉아있는, 작은이(가) 표시된 사진&#10;&#10;자동 생성된 설명">
            <a:extLst>
              <a:ext uri="{FF2B5EF4-FFF2-40B4-BE49-F238E27FC236}">
                <a16:creationId xmlns:a16="http://schemas.microsoft.com/office/drawing/2014/main" id="{A36A442A-9EAB-4924-BB98-A214F5310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640" y="3652607"/>
            <a:ext cx="1956251" cy="260833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F49FC30-0093-4217-9718-8C11D5081470}"/>
              </a:ext>
            </a:extLst>
          </p:cNvPr>
          <p:cNvSpPr txBox="1"/>
          <p:nvPr/>
        </p:nvSpPr>
        <p:spPr>
          <a:xfrm>
            <a:off x="7682656" y="6337141"/>
            <a:ext cx="1332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결과물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0E6567-BAA6-4C5E-A077-B52CCAA26CAC}"/>
              </a:ext>
            </a:extLst>
          </p:cNvPr>
          <p:cNvSpPr txBox="1"/>
          <p:nvPr/>
        </p:nvSpPr>
        <p:spPr>
          <a:xfrm>
            <a:off x="9673775" y="3248813"/>
            <a:ext cx="14606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애플리케이션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88ED70-FE21-4420-AAD0-E61350552E6A}"/>
              </a:ext>
            </a:extLst>
          </p:cNvPr>
          <p:cNvSpPr txBox="1"/>
          <p:nvPr/>
        </p:nvSpPr>
        <p:spPr>
          <a:xfrm>
            <a:off x="7573929" y="3248813"/>
            <a:ext cx="15496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하드웨어 구성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10D483D-66C8-4CDD-97E3-B196181A2EF3}"/>
              </a:ext>
            </a:extLst>
          </p:cNvPr>
          <p:cNvSpPr/>
          <p:nvPr/>
        </p:nvSpPr>
        <p:spPr>
          <a:xfrm>
            <a:off x="451896" y="2979676"/>
            <a:ext cx="62454" cy="3281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C06584-CFA3-492F-BB16-ED9CA656E142}"/>
              </a:ext>
            </a:extLst>
          </p:cNvPr>
          <p:cNvSpPr txBox="1"/>
          <p:nvPr/>
        </p:nvSpPr>
        <p:spPr>
          <a:xfrm>
            <a:off x="555084" y="2931344"/>
            <a:ext cx="4467722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조도센서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LED, MP3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플레이어를 사용하여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무드등을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하드웨어의 구성은 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아두이노를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기반으로 구성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밝기 조절과 음악 재생을 위한 통신 시스템은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앱인벤터를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밤이 되거나 주위가 어두워졌을 경우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조도센서를 통해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자동으로 불빛이 들어오게 구현 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컬러테라피를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통해 심신안정과 스트레스 해소가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가능하도록 하는 스마트 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무드등을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개발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추가시켜 수면장애 환자들에게 여러 방면으로 도움이 될 수 있는 기능들을 추가시킬 예정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AAD24D-87BF-46A1-8114-CC4FD2E33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2172" y="195048"/>
            <a:ext cx="1019267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_x411397032">
            <a:extLst>
              <a:ext uri="{FF2B5EF4-FFF2-40B4-BE49-F238E27FC236}">
                <a16:creationId xmlns:a16="http://schemas.microsoft.com/office/drawing/2014/main" id="{722D517B-F1BA-4CAA-81ED-2E5AD625D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323" y="640478"/>
            <a:ext cx="1956252" cy="260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4898F9-964B-4343-BAB6-C26295136E54}"/>
              </a:ext>
            </a:extLst>
          </p:cNvPr>
          <p:cNvSpPr txBox="1"/>
          <p:nvPr/>
        </p:nvSpPr>
        <p:spPr>
          <a:xfrm>
            <a:off x="5633279" y="3248813"/>
            <a:ext cx="13203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컬러테라피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46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D0FF46-0A69-4DDC-BD14-542D7E05E5B4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93A0B-73F8-4182-8143-4141DB69929D}"/>
              </a:ext>
            </a:extLst>
          </p:cNvPr>
          <p:cNvSpPr/>
          <p:nvPr/>
        </p:nvSpPr>
        <p:spPr>
          <a:xfrm>
            <a:off x="514350" y="-1"/>
            <a:ext cx="2314575" cy="7238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F10A-5912-4EA3-9DFA-DCFEC4001F26}"/>
              </a:ext>
            </a:extLst>
          </p:cNvPr>
          <p:cNvSpPr txBox="1"/>
          <p:nvPr/>
        </p:nvSpPr>
        <p:spPr>
          <a:xfrm>
            <a:off x="1466850" y="69560"/>
            <a:ext cx="1362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048046-85BE-44DD-9C4D-7A0DF57CE8C2}"/>
              </a:ext>
            </a:extLst>
          </p:cNvPr>
          <p:cNvSpPr txBox="1"/>
          <p:nvPr/>
        </p:nvSpPr>
        <p:spPr>
          <a:xfrm>
            <a:off x="444105" y="2134317"/>
            <a:ext cx="32801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5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무인 택배 시스템</a:t>
            </a:r>
            <a:endParaRPr lang="en-US" altLang="ko-KR" sz="35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17AD8EA-A7A1-4B2D-81A3-BC797F32A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6698289F-9006-4D98-9934-D7861A420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0C48EBE1-CD6D-447E-BA95-71DDCA68E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6D314F-1620-4CC2-85AB-C559B6E7D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477811336">
            <a:extLst>
              <a:ext uri="{FF2B5EF4-FFF2-40B4-BE49-F238E27FC236}">
                <a16:creationId xmlns:a16="http://schemas.microsoft.com/office/drawing/2014/main" id="{CF0E692A-2DBC-4FFD-A058-69AAEB75A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936" y="739748"/>
            <a:ext cx="2339975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5CAD20D3-D31A-4F91-9D85-243471E16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1476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477793192">
            <a:extLst>
              <a:ext uri="{FF2B5EF4-FFF2-40B4-BE49-F238E27FC236}">
                <a16:creationId xmlns:a16="http://schemas.microsoft.com/office/drawing/2014/main" id="{55DEF9A2-3692-4A52-8E8E-3BF95BE32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12" y="746098"/>
            <a:ext cx="2339975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45C0BEF1-EF5D-4A8C-AA9F-8A1E1686B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4845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5" name="_x339703168">
            <a:extLst>
              <a:ext uri="{FF2B5EF4-FFF2-40B4-BE49-F238E27FC236}">
                <a16:creationId xmlns:a16="http://schemas.microsoft.com/office/drawing/2014/main" id="{121F85B5-01C0-4AC2-836F-595F197A3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2"/>
          <a:stretch/>
        </p:blipFill>
        <p:spPr bwMode="auto">
          <a:xfrm>
            <a:off x="9632008" y="751154"/>
            <a:ext cx="2314575" cy="339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4E79BD1F-29AD-4A34-ADEE-7B5BF3F72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7" name="_x541521144">
            <a:extLst>
              <a:ext uri="{FF2B5EF4-FFF2-40B4-BE49-F238E27FC236}">
                <a16:creationId xmlns:a16="http://schemas.microsoft.com/office/drawing/2014/main" id="{AAB20781-BA13-40AA-8A60-9C817665A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99" b="2315"/>
          <a:stretch/>
        </p:blipFill>
        <p:spPr bwMode="auto">
          <a:xfrm>
            <a:off x="4810647" y="3148010"/>
            <a:ext cx="1962151" cy="28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674D74-0D68-475E-8BF7-52605CA1C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9" name="_x488827656">
            <a:extLst>
              <a:ext uri="{FF2B5EF4-FFF2-40B4-BE49-F238E27FC236}">
                <a16:creationId xmlns:a16="http://schemas.microsoft.com/office/drawing/2014/main" id="{03DEA786-CCAE-40A1-B258-B665A1FB0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3" b="1764"/>
          <a:stretch/>
        </p:blipFill>
        <p:spPr bwMode="auto">
          <a:xfrm>
            <a:off x="6851998" y="3148011"/>
            <a:ext cx="1971675" cy="28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71D04B0D-8D0B-4DFB-B372-AEF8107AC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31" name="_x488821824">
            <a:extLst>
              <a:ext uri="{FF2B5EF4-FFF2-40B4-BE49-F238E27FC236}">
                <a16:creationId xmlns:a16="http://schemas.microsoft.com/office/drawing/2014/main" id="{A97E7BED-8F76-4D43-B029-FE7C3203F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8" t="37762" b="8048"/>
          <a:stretch/>
        </p:blipFill>
        <p:spPr bwMode="auto">
          <a:xfrm>
            <a:off x="9259540" y="4343400"/>
            <a:ext cx="2687043" cy="162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3C0FE12-665A-48F8-BD3C-A7AFF44DC5F8}"/>
              </a:ext>
            </a:extLst>
          </p:cNvPr>
          <p:cNvSpPr txBox="1"/>
          <p:nvPr/>
        </p:nvSpPr>
        <p:spPr>
          <a:xfrm>
            <a:off x="4889847" y="2651331"/>
            <a:ext cx="19621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시스템 설계도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5B8B85-E5D0-4F5E-8053-D1E3B85B4566}"/>
              </a:ext>
            </a:extLst>
          </p:cNvPr>
          <p:cNvSpPr txBox="1"/>
          <p:nvPr/>
        </p:nvSpPr>
        <p:spPr>
          <a:xfrm>
            <a:off x="7305623" y="2651330"/>
            <a:ext cx="19621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시스템 구성도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A38631-5CB1-4BF8-B6CF-B88309E74CEB}"/>
              </a:ext>
            </a:extLst>
          </p:cNvPr>
          <p:cNvSpPr txBox="1"/>
          <p:nvPr/>
        </p:nvSpPr>
        <p:spPr>
          <a:xfrm>
            <a:off x="5983567" y="6033496"/>
            <a:ext cx="1578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문자 전송 알림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3F96DC-62E9-484A-B985-3B82C8B0A28B}"/>
              </a:ext>
            </a:extLst>
          </p:cNvPr>
          <p:cNvSpPr txBox="1"/>
          <p:nvPr/>
        </p:nvSpPr>
        <p:spPr>
          <a:xfrm>
            <a:off x="10111807" y="6033497"/>
            <a:ext cx="1354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결과물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6D9A16-C60B-4492-9260-D01BA39B3378}"/>
              </a:ext>
            </a:extLst>
          </p:cNvPr>
          <p:cNvSpPr/>
          <p:nvPr/>
        </p:nvSpPr>
        <p:spPr>
          <a:xfrm>
            <a:off x="451896" y="2979676"/>
            <a:ext cx="56827" cy="28833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2EE097-6E51-4E6C-B59C-BFD7296EC8B4}"/>
              </a:ext>
            </a:extLst>
          </p:cNvPr>
          <p:cNvSpPr txBox="1"/>
          <p:nvPr/>
        </p:nvSpPr>
        <p:spPr>
          <a:xfrm>
            <a:off x="555253" y="3063040"/>
            <a:ext cx="408111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로드셀과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키패드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부저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LED, LCD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무인 택배 시스템을 구현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하드웨어의 구성은 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아두이노를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기반으로 구성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문자전송시스템을 구현을 위한 통신 시스템은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앱인벤터를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로드셀로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택배의 유무를 확인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보안시스템을 거치지 않고 물건이 사라질 경우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경보음이 울리며 지정된 사용자에게 문자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전송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보안시스템을 거친 경우에만 택배를 안전하게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수령</a:t>
            </a:r>
            <a:endParaRPr lang="ko-KR" altLang="en-US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1557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D0FF46-0A69-4DDC-BD14-542D7E05E5B4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93A0B-73F8-4182-8143-4141DB69929D}"/>
              </a:ext>
            </a:extLst>
          </p:cNvPr>
          <p:cNvSpPr/>
          <p:nvPr/>
        </p:nvSpPr>
        <p:spPr>
          <a:xfrm>
            <a:off x="514350" y="-1"/>
            <a:ext cx="2314575" cy="7238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F10A-5912-4EA3-9DFA-DCFEC4001F26}"/>
              </a:ext>
            </a:extLst>
          </p:cNvPr>
          <p:cNvSpPr txBox="1"/>
          <p:nvPr/>
        </p:nvSpPr>
        <p:spPr>
          <a:xfrm>
            <a:off x="1466850" y="69560"/>
            <a:ext cx="1362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048046-85BE-44DD-9C4D-7A0DF57CE8C2}"/>
              </a:ext>
            </a:extLst>
          </p:cNvPr>
          <p:cNvSpPr txBox="1"/>
          <p:nvPr/>
        </p:nvSpPr>
        <p:spPr>
          <a:xfrm>
            <a:off x="487292" y="1818652"/>
            <a:ext cx="4162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음성인식을 활용한</a:t>
            </a:r>
            <a:endParaRPr lang="en-US" altLang="ko-KR" sz="28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스마트 홈 </a:t>
            </a:r>
            <a:r>
              <a:rPr lang="en-US" altLang="ko-KR" sz="2800" dirty="0" err="1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Iot</a:t>
            </a:r>
            <a:r>
              <a:rPr lang="en-US" altLang="ko-KR" sz="28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애플리케이션</a:t>
            </a:r>
            <a:endParaRPr lang="en-US" altLang="ko-KR" sz="28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17AD8EA-A7A1-4B2D-81A3-BC797F32A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6698289F-9006-4D98-9934-D7861A420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0C48EBE1-CD6D-447E-BA95-71DDCA68E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D7556A-1A9A-4C0D-814F-228CB195B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538974680">
            <a:extLst>
              <a:ext uri="{FF2B5EF4-FFF2-40B4-BE49-F238E27FC236}">
                <a16:creationId xmlns:a16="http://schemas.microsoft.com/office/drawing/2014/main" id="{CF6692E4-7907-4854-82B2-86CBD88D5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118" y="651014"/>
            <a:ext cx="6048375" cy="252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E0FE04AD-B073-4120-A11E-9089947F4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9296" y="264675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488822976">
            <a:extLst>
              <a:ext uri="{FF2B5EF4-FFF2-40B4-BE49-F238E27FC236}">
                <a16:creationId xmlns:a16="http://schemas.microsoft.com/office/drawing/2014/main" id="{4FD2C61E-7088-4A77-89F5-E767944B4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12" b="15829"/>
          <a:stretch/>
        </p:blipFill>
        <p:spPr bwMode="auto">
          <a:xfrm>
            <a:off x="7701794" y="3586231"/>
            <a:ext cx="2035900" cy="24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4EC9C6-E723-4E77-8DEE-E9F07079E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81557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7" name="_x488822904">
            <a:extLst>
              <a:ext uri="{FF2B5EF4-FFF2-40B4-BE49-F238E27FC236}">
                <a16:creationId xmlns:a16="http://schemas.microsoft.com/office/drawing/2014/main" id="{73085056-6152-48BF-BC7A-398674D9BA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0" r="34904" b="17210"/>
          <a:stretch/>
        </p:blipFill>
        <p:spPr bwMode="auto">
          <a:xfrm>
            <a:off x="9776653" y="3580323"/>
            <a:ext cx="1896994" cy="24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EC186E8F-1AA7-4DD4-91D6-63122969C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401" y="-3794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9" name="_x488824200">
            <a:extLst>
              <a:ext uri="{FF2B5EF4-FFF2-40B4-BE49-F238E27FC236}">
                <a16:creationId xmlns:a16="http://schemas.microsoft.com/office/drawing/2014/main" id="{9D852BBA-FF15-4163-99CA-094CEE22D8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30" r="1551" b="15899"/>
          <a:stretch/>
        </p:blipFill>
        <p:spPr bwMode="auto">
          <a:xfrm>
            <a:off x="5624119" y="3565427"/>
            <a:ext cx="1829348" cy="24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D22B75-0743-4F93-88B5-803BD06BE3DF}"/>
              </a:ext>
            </a:extLst>
          </p:cNvPr>
          <p:cNvSpPr txBox="1"/>
          <p:nvPr/>
        </p:nvSpPr>
        <p:spPr>
          <a:xfrm>
            <a:off x="7667229" y="3219894"/>
            <a:ext cx="19621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시스템 구성도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D871CE-E067-4827-AFB8-571D24E7BBE9}"/>
              </a:ext>
            </a:extLst>
          </p:cNvPr>
          <p:cNvSpPr txBox="1"/>
          <p:nvPr/>
        </p:nvSpPr>
        <p:spPr>
          <a:xfrm>
            <a:off x="9103828" y="6066216"/>
            <a:ext cx="1345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결과물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17D011-2E17-442E-A2E4-A9AEF0428A44}"/>
              </a:ext>
            </a:extLst>
          </p:cNvPr>
          <p:cNvSpPr txBox="1"/>
          <p:nvPr/>
        </p:nvSpPr>
        <p:spPr>
          <a:xfrm>
            <a:off x="5803332" y="6066821"/>
            <a:ext cx="14740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애플리케이션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B592D7-2062-45DD-BED1-4765DA900D3F}"/>
              </a:ext>
            </a:extLst>
          </p:cNvPr>
          <p:cNvSpPr/>
          <p:nvPr/>
        </p:nvSpPr>
        <p:spPr>
          <a:xfrm>
            <a:off x="451896" y="2979675"/>
            <a:ext cx="45719" cy="35830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0DA4C8-A961-4AFE-93A0-93E78A02996E}"/>
              </a:ext>
            </a:extLst>
          </p:cNvPr>
          <p:cNvSpPr txBox="1"/>
          <p:nvPr/>
        </p:nvSpPr>
        <p:spPr>
          <a:xfrm>
            <a:off x="496264" y="2922553"/>
            <a:ext cx="4950197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음성인식을 활용하여 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LED, LCD,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모터 등의 센서들을 제어하는 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홈 </a:t>
            </a:r>
            <a:r>
              <a:rPr lang="en-US" altLang="ko-KR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Iot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애플리케이션을 구현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애플리케이션과 센서를 통해서 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실시간으로 습도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온도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실내공기의 상태 등을 인지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MDF합판과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레이저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커팅기를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사용하여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하드웨어 제작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메가보드를 기반으로 구성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dirty="0"/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미세먼지 센서와 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온습도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센서를 통해 측정한 값을 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애플리케이션으로 실시간 데이터 모니터링 가능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애플리케이션에서는 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STT(String To Text)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통한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음성인식을 활용하여 사용자의 음성을 인식 후 코드상에서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설정한 명령어들과 일치하면 그에 맞는 데이터를 전송하여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제작한 집에 설치한 센서들을 작동하도록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2476809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2000" dirty="0" smtClean="0">
            <a:latin typeface="나눔스퀘어 ExtraBold" panose="020B0600000101010101" pitchFamily="50" charset="-127"/>
            <a:ea typeface="나눔스퀘어 ExtraBold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1206</Words>
  <Application>Microsoft Office PowerPoint</Application>
  <PresentationFormat>와이드스크린</PresentationFormat>
  <Paragraphs>304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나눔스퀘어</vt:lpstr>
      <vt:lpstr>나눔스퀘어 Bold</vt:lpstr>
      <vt:lpstr>나눔스퀘어 ExtraBold</vt:lpstr>
      <vt:lpstr>나눔스퀘어 Light</vt:lpstr>
      <vt:lpstr>나눔스퀘어라운드 ExtraBold</vt:lpstr>
      <vt:lpstr>맑은 고딕</vt:lpstr>
      <vt:lpstr>맑은 고딕 Semilight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YONGHYUK BANG</dc:creator>
  <cp:lastModifiedBy>YONGHYUK BANG</cp:lastModifiedBy>
  <cp:revision>46</cp:revision>
  <dcterms:created xsi:type="dcterms:W3CDTF">2020-03-08T05:34:17Z</dcterms:created>
  <dcterms:modified xsi:type="dcterms:W3CDTF">2020-03-14T13:32:03Z</dcterms:modified>
</cp:coreProperties>
</file>